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69" r:id="rId2"/>
    <p:sldId id="271" r:id="rId3"/>
    <p:sldId id="272" r:id="rId4"/>
    <p:sldId id="273" r:id="rId5"/>
    <p:sldId id="274" r:id="rId6"/>
    <p:sldId id="276" r:id="rId7"/>
    <p:sldId id="275" r:id="rId8"/>
    <p:sldId id="262" r:id="rId9"/>
    <p:sldId id="260" r:id="rId10"/>
    <p:sldId id="263" r:id="rId11"/>
    <p:sldId id="256" r:id="rId12"/>
    <p:sldId id="261" r:id="rId13"/>
    <p:sldId id="264" r:id="rId14"/>
    <p:sldId id="267" r:id="rId15"/>
    <p:sldId id="265" r:id="rId16"/>
    <p:sldId id="257" r:id="rId17"/>
    <p:sldId id="268" r:id="rId18"/>
    <p:sldId id="258" r:id="rId19"/>
    <p:sldId id="2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uthentication" id="{CECA30E6-0680-2C40-8C89-04C59C9D2E57}">
          <p14:sldIdLst>
            <p14:sldId id="269"/>
          </p14:sldIdLst>
        </p14:section>
        <p14:section name="overview" id="{E6DC5F5F-AE35-4646-9F2C-AEEE20A99068}">
          <p14:sldIdLst>
            <p14:sldId id="271"/>
          </p14:sldIdLst>
        </p14:section>
        <p14:section name="roster" id="{6CD981C7-54B5-AC41-9DDE-1A9A0BEAEE79}">
          <p14:sldIdLst>
            <p14:sldId id="272"/>
          </p14:sldIdLst>
        </p14:section>
        <p14:section name="roles-units" id="{18F9CF54-98DD-4D46-A822-165C521651FF}">
          <p14:sldIdLst>
            <p14:sldId id="273"/>
          </p14:sldIdLst>
        </p14:section>
        <p14:section name="schedule" id="{8ED232E9-E4A2-B740-96BC-5AFAB20C3021}">
          <p14:sldIdLst>
            <p14:sldId id="274"/>
            <p14:sldId id="276"/>
            <p14:sldId id="275"/>
            <p14:sldId id="262"/>
            <p14:sldId id="260"/>
            <p14:sldId id="263"/>
            <p14:sldId id="256"/>
            <p14:sldId id="261"/>
            <p14:sldId id="264"/>
            <p14:sldId id="267"/>
            <p14:sldId id="265"/>
            <p14:sldId id="257"/>
            <p14:sldId id="268"/>
            <p14:sldId id="258"/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7"/>
    <p:restoredTop sz="86412"/>
  </p:normalViewPr>
  <p:slideViewPr>
    <p:cSldViewPr snapToGrid="0" snapToObjects="1">
      <p:cViewPr>
        <p:scale>
          <a:sx n="90" d="100"/>
          <a:sy n="90" d="100"/>
        </p:scale>
        <p:origin x="1432" y="3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E6C0E2-C40D-1E43-88D5-297046AB21DC}" type="datetimeFigureOut">
              <a:t>18.07.17</a:t>
            </a:fld>
            <a:endParaRPr lang="fr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3A1B62-7107-BC40-988D-2556A1ADEF5C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84367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/>
              <a:t>- Assign color to roles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3A1B62-7107-BC40-988D-2556A1ADEF5C}" type="slidenum">
              <a:t>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156383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fr-CH"/>
              <a:t>Clicking triggers</a:t>
            </a:r>
            <a:r>
              <a:rPr lang="fr-CH" baseline="0"/>
              <a:t> a pop-up, which includes:</a:t>
            </a:r>
          </a:p>
          <a:p>
            <a:pPr marL="628650" lvl="1" indent="-171450">
              <a:buFont typeface="Arial" charset="0"/>
              <a:buChar char="•"/>
            </a:pPr>
            <a:r>
              <a:rPr lang="fr-CH" baseline="0"/>
              <a:t>Some basic info about the day:</a:t>
            </a:r>
          </a:p>
          <a:p>
            <a:pPr marL="1085850" lvl="2" indent="-171450">
              <a:buFont typeface="Arial" charset="0"/>
              <a:buChar char="•"/>
            </a:pPr>
            <a:r>
              <a:rPr lang="fr-CH" baseline="0"/>
              <a:t>Which units haven’t been completed</a:t>
            </a:r>
          </a:p>
          <a:p>
            <a:pPr marL="1085850" lvl="2" indent="-171450">
              <a:buFont typeface="Arial" charset="0"/>
              <a:buChar char="•"/>
            </a:pPr>
            <a:r>
              <a:rPr lang="fr-CH" baseline="0"/>
              <a:t>what roles need to be filled</a:t>
            </a:r>
          </a:p>
          <a:p>
            <a:pPr marL="628650" lvl="1" indent="-171450">
              <a:buFont typeface="Arial" charset="0"/>
              <a:buChar char="•"/>
            </a:pPr>
            <a:r>
              <a:rPr lang="fr-CH" baseline="0"/>
              <a:t>a link to change to day view.</a:t>
            </a:r>
          </a:p>
          <a:p>
            <a:pPr marL="171450" indent="-171450">
              <a:buFont typeface="Arial" charset="0"/>
              <a:buChar char="•"/>
            </a:pPr>
            <a:endParaRPr lang="fr-CH" baseline="0"/>
          </a:p>
          <a:p>
            <a:endParaRPr lang="fr-CH" baseline="0"/>
          </a:p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3A1B62-7107-BC40-988D-2556A1ADEF5C}" type="slidenum">
              <a:t>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73494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fr-CH"/>
              <a:t>Clicking triggers</a:t>
            </a:r>
            <a:r>
              <a:rPr lang="fr-CH" baseline="0"/>
              <a:t> a pop-up, which includes:</a:t>
            </a:r>
          </a:p>
          <a:p>
            <a:pPr marL="628650" lvl="1" indent="-171450">
              <a:buFont typeface="Arial" charset="0"/>
              <a:buChar char="•"/>
            </a:pPr>
            <a:r>
              <a:rPr lang="fr-CH" baseline="0"/>
              <a:t>Some basic info about the day:</a:t>
            </a:r>
          </a:p>
          <a:p>
            <a:pPr marL="1085850" lvl="2" indent="-171450">
              <a:buFont typeface="Arial" charset="0"/>
              <a:buChar char="•"/>
            </a:pPr>
            <a:r>
              <a:rPr lang="fr-CH" baseline="0"/>
              <a:t>Which units haven’t been completed</a:t>
            </a:r>
          </a:p>
          <a:p>
            <a:pPr marL="1085850" lvl="2" indent="-171450">
              <a:buFont typeface="Arial" charset="0"/>
              <a:buChar char="•"/>
            </a:pPr>
            <a:r>
              <a:rPr lang="fr-CH" baseline="0"/>
              <a:t>what roles need to be filled</a:t>
            </a:r>
          </a:p>
          <a:p>
            <a:pPr marL="628650" lvl="1" indent="-171450">
              <a:buFont typeface="Arial" charset="0"/>
              <a:buChar char="•"/>
            </a:pPr>
            <a:r>
              <a:rPr lang="fr-CH" baseline="0"/>
              <a:t>a link to change to day view.</a:t>
            </a:r>
          </a:p>
          <a:p>
            <a:pPr marL="171450" indent="-171450">
              <a:buFont typeface="Arial" charset="0"/>
              <a:buChar char="•"/>
            </a:pPr>
            <a:endParaRPr lang="fr-CH" baseline="0"/>
          </a:p>
          <a:p>
            <a:endParaRPr lang="fr-CH" baseline="0"/>
          </a:p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3A1B62-7107-BC40-988D-2556A1ADEF5C}" type="slidenum">
              <a:t>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16085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fr-CH" baseline="0"/>
              <a:t>Add a field:</a:t>
            </a:r>
          </a:p>
          <a:p>
            <a:pPr marL="628650" lvl="1" indent="-171450">
              <a:buFont typeface="Arial" charset="0"/>
              <a:buChar char="•"/>
            </a:pPr>
            <a:r>
              <a:rPr lang="fr-CH" baseline="0"/>
              <a:t>Staff required</a:t>
            </a:r>
          </a:p>
          <a:p>
            <a:endParaRPr lang="fr-CH" baseline="0"/>
          </a:p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3A1B62-7107-BC40-988D-2556A1ADEF5C}" type="slidenum">
              <a:t>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47877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5250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68707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85644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81629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6963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60763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08063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6883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83952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15433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01933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55871-289A-CD40-9E6B-9ABC855553AF}" type="datetimeFigureOut">
              <a:t>12.07.17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97363-546D-3340-BFD4-81E8B7E02648}" type="slidenum"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6132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Relationship Id="rId3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Relationship Id="rId3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5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4" Type="http://schemas.openxmlformats.org/officeDocument/2006/relationships/slide" Target="slide5.xml"/><Relationship Id="rId1" Type="http://schemas.openxmlformats.org/officeDocument/2006/relationships/slideLayout" Target="../slideLayouts/slideLayout7.xml"/><Relationship Id="rId2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slide" Target="slide6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slide" Target="slide19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6488668"/>
            <a:ext cx="2271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Continue as admin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24136" y="6488668"/>
            <a:ext cx="2190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Continue as staff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 idx="4294967295"/>
          </p:nvPr>
        </p:nvSpPr>
        <p:spPr>
          <a:xfrm>
            <a:off x="0" y="-1140897"/>
            <a:ext cx="10515600" cy="1325563"/>
          </a:xfrm>
        </p:spPr>
        <p:txBody>
          <a:bodyPr/>
          <a:lstStyle/>
          <a:p>
            <a:r>
              <a:rPr lang="fr-CH"/>
              <a:t>Log-in</a:t>
            </a:r>
          </a:p>
        </p:txBody>
      </p:sp>
    </p:spTree>
    <p:extLst>
      <p:ext uri="{BB962C8B-B14F-4D97-AF65-F5344CB8AC3E}">
        <p14:creationId xmlns:p14="http://schemas.microsoft.com/office/powerpoint/2010/main" val="57505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Rectangle 175"/>
          <p:cNvSpPr/>
          <p:nvPr/>
        </p:nvSpPr>
        <p:spPr>
          <a:xfrm>
            <a:off x="402492" y="1160258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9" name="Rectangle 218"/>
          <p:cNvSpPr/>
          <p:nvPr/>
        </p:nvSpPr>
        <p:spPr>
          <a:xfrm>
            <a:off x="2428249" y="91942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0" name="Rectangle 219"/>
          <p:cNvSpPr/>
          <p:nvPr/>
        </p:nvSpPr>
        <p:spPr>
          <a:xfrm>
            <a:off x="2428249" y="116294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1" name="Rectangle 220"/>
          <p:cNvSpPr/>
          <p:nvPr/>
        </p:nvSpPr>
        <p:spPr>
          <a:xfrm>
            <a:off x="2428249" y="14064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2" name="Rectangle 221"/>
          <p:cNvSpPr/>
          <p:nvPr/>
        </p:nvSpPr>
        <p:spPr>
          <a:xfrm>
            <a:off x="2428249" y="165000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3" name="Rectangle 222"/>
          <p:cNvSpPr/>
          <p:nvPr/>
        </p:nvSpPr>
        <p:spPr>
          <a:xfrm>
            <a:off x="2428249" y="18935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4" name="TextBox 223"/>
          <p:cNvSpPr txBox="1"/>
          <p:nvPr/>
        </p:nvSpPr>
        <p:spPr>
          <a:xfrm>
            <a:off x="258843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405043" y="91672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0" name="Rectangle 179"/>
          <p:cNvSpPr/>
          <p:nvPr/>
        </p:nvSpPr>
        <p:spPr>
          <a:xfrm>
            <a:off x="408586" y="23937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415679" y="2391218"/>
            <a:ext cx="2011207" cy="2545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408587" y="16631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39163" y="91942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91942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59964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91672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91672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1629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16294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4064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4064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65000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65000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6500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18935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18935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13705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13705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839163" y="238058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8872784" y="238058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861576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2839163" y="262411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8872784" y="262411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861576" y="262411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839163" y="286764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850370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8872784" y="286764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86157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428249" y="286764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839162" y="311116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850369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8872783" y="311116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686157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428248" y="311116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839162" y="335469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8872783" y="335469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686157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428248" y="335469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2839162" y="359822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8872783" y="359822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686157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428248" y="359822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839162" y="384175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4850369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8872783" y="384175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86157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428248" y="384175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2" y="4085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9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3" y="40852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8" y="40852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2" y="4328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3" y="432880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8" y="432880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2" y="45723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3" y="45723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8" y="45723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2" y="48158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9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3" y="481585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8" y="481585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1" y="5059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2" y="505938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7" y="505938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1" y="53029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2" y="530290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7" y="530290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1" y="55464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8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2" y="554643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7" y="554643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1" y="5789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8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2" y="5789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7" y="5789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1" y="6033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2" y="603348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7" y="603348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1" y="62770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2" y="627701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7" y="627701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8" y="627747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9" y="919420"/>
            <a:ext cx="8044826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40504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Louise Belcher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05046" y="16606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Linda Belcher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0504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Tina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405046" y="2655681"/>
            <a:ext cx="2011207" cy="21195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Phillip Fron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40504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Gene Belcher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40504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Gayle</a:t>
            </a:r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40504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Calvin Fischoeder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40504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40504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40504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40504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4" y="652054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6" y="4085275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51053" y="122835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2" name="Rectangle 181"/>
          <p:cNvSpPr/>
          <p:nvPr/>
        </p:nvSpPr>
        <p:spPr>
          <a:xfrm>
            <a:off x="2851054" y="1463312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928486" y="1709954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4850368" y="1957158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26886" y="2210593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6861574" y="2445766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8" name="Rectangle 187"/>
          <p:cNvSpPr/>
          <p:nvPr/>
        </p:nvSpPr>
        <p:spPr>
          <a:xfrm>
            <a:off x="6230679" y="2951806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9" name="Rectangle 188"/>
          <p:cNvSpPr/>
          <p:nvPr/>
        </p:nvSpPr>
        <p:spPr>
          <a:xfrm>
            <a:off x="3963958" y="3189244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2" name="Rectangle 191"/>
          <p:cNvSpPr/>
          <p:nvPr/>
        </p:nvSpPr>
        <p:spPr>
          <a:xfrm>
            <a:off x="5777105" y="3428231"/>
            <a:ext cx="3814820" cy="82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119365"/>
            <a:ext cx="185962" cy="185962"/>
          </a:xfrm>
          <a:prstGeom prst="rect">
            <a:avLst/>
          </a:prstGeom>
        </p:spPr>
      </p:pic>
      <p:pic>
        <p:nvPicPr>
          <p:cNvPr id="171" name="Picture 1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360059"/>
            <a:ext cx="185962" cy="185962"/>
          </a:xfrm>
          <a:prstGeom prst="rect">
            <a:avLst/>
          </a:prstGeom>
        </p:spPr>
      </p:pic>
      <p:pic>
        <p:nvPicPr>
          <p:cNvPr id="172" name="Picture 1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603586"/>
            <a:ext cx="185962" cy="185962"/>
          </a:xfrm>
          <a:prstGeom prst="rect">
            <a:avLst/>
          </a:prstGeom>
        </p:spPr>
      </p:pic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848525"/>
            <a:ext cx="185962" cy="185962"/>
          </a:xfrm>
          <a:prstGeom prst="rect">
            <a:avLst/>
          </a:prstGeom>
        </p:spPr>
      </p:pic>
      <p:pic>
        <p:nvPicPr>
          <p:cNvPr id="175" name="Picture 1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089219"/>
            <a:ext cx="185962" cy="185962"/>
          </a:xfrm>
          <a:prstGeom prst="rect">
            <a:avLst/>
          </a:prstGeom>
        </p:spPr>
      </p:pic>
      <p:pic>
        <p:nvPicPr>
          <p:cNvPr id="177" name="Picture 1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332746"/>
            <a:ext cx="185962" cy="185962"/>
          </a:xfrm>
          <a:prstGeom prst="rect">
            <a:avLst/>
          </a:prstGeom>
        </p:spPr>
      </p:pic>
      <p:pic>
        <p:nvPicPr>
          <p:cNvPr id="190" name="Picture 18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576888"/>
            <a:ext cx="185962" cy="185962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817582"/>
            <a:ext cx="185962" cy="185962"/>
          </a:xfrm>
          <a:prstGeom prst="rect">
            <a:avLst/>
          </a:prstGeom>
        </p:spPr>
      </p:pic>
      <p:pic>
        <p:nvPicPr>
          <p:cNvPr id="194" name="Picture 1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061109"/>
            <a:ext cx="185962" cy="185962"/>
          </a:xfrm>
          <a:prstGeom prst="rect">
            <a:avLst/>
          </a:prstGeom>
        </p:spPr>
      </p:pic>
      <p:pic>
        <p:nvPicPr>
          <p:cNvPr id="196" name="Picture 1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305008"/>
            <a:ext cx="185962" cy="185962"/>
          </a:xfrm>
          <a:prstGeom prst="rect">
            <a:avLst/>
          </a:prstGeom>
        </p:spPr>
      </p:pic>
      <p:pic>
        <p:nvPicPr>
          <p:cNvPr id="197" name="Picture 1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548535"/>
            <a:ext cx="185962" cy="185962"/>
          </a:xfrm>
          <a:prstGeom prst="rect">
            <a:avLst/>
          </a:prstGeom>
        </p:spPr>
      </p:pic>
      <p:pic>
        <p:nvPicPr>
          <p:cNvPr id="248" name="Picture 2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824" y="4628345"/>
            <a:ext cx="258646" cy="258646"/>
          </a:xfrm>
          <a:prstGeom prst="rect">
            <a:avLst/>
          </a:prstGeom>
        </p:spPr>
      </p:pic>
      <p:pic>
        <p:nvPicPr>
          <p:cNvPr id="254" name="Picture 2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43101" y="4299646"/>
            <a:ext cx="374904" cy="272684"/>
          </a:xfrm>
          <a:prstGeom prst="rect">
            <a:avLst/>
          </a:prstGeom>
        </p:spPr>
      </p:pic>
      <p:sp>
        <p:nvSpPr>
          <p:cNvPr id="178" name="Rectangle 177"/>
          <p:cNvSpPr/>
          <p:nvPr/>
        </p:nvSpPr>
        <p:spPr>
          <a:xfrm>
            <a:off x="2411250" y="2694484"/>
            <a:ext cx="8057100" cy="889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5" name="Rectangle 194"/>
          <p:cNvSpPr/>
          <p:nvPr/>
        </p:nvSpPr>
        <p:spPr>
          <a:xfrm>
            <a:off x="2549355" y="3697844"/>
            <a:ext cx="6143806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8" name="Rectangle 197"/>
          <p:cNvSpPr/>
          <p:nvPr/>
        </p:nvSpPr>
        <p:spPr>
          <a:xfrm>
            <a:off x="7528099" y="3939144"/>
            <a:ext cx="1215519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0" name="Rectangle 169"/>
          <p:cNvSpPr/>
          <p:nvPr/>
        </p:nvSpPr>
        <p:spPr>
          <a:xfrm>
            <a:off x="402492" y="919420"/>
            <a:ext cx="2025754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318018" y="4205222"/>
            <a:ext cx="2273059" cy="2353504"/>
            <a:chOff x="12704259" y="4195031"/>
            <a:chExt cx="2273059" cy="2353504"/>
          </a:xfrm>
        </p:grpSpPr>
        <p:sp>
          <p:nvSpPr>
            <p:cNvPr id="245" name="Rounded Rectangle 244"/>
            <p:cNvSpPr/>
            <p:nvPr/>
          </p:nvSpPr>
          <p:spPr>
            <a:xfrm>
              <a:off x="12720697" y="4195031"/>
              <a:ext cx="2256621" cy="2353504"/>
            </a:xfrm>
            <a:prstGeom prst="roundRect">
              <a:avLst>
                <a:gd name="adj" fmla="val 4839"/>
              </a:avLst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Choose a role...</a:t>
              </a:r>
            </a:p>
            <a:p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Pizza</a:t>
              </a: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Cutter</a:t>
              </a: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Caisse</a:t>
              </a: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Baker</a:t>
              </a: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Security</a:t>
              </a:r>
            </a:p>
            <a:p>
              <a:pPr marL="360363" algn="r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Create a new role type...</a:t>
              </a:r>
            </a:p>
          </p:txBody>
        </p:sp>
        <p:sp>
          <p:nvSpPr>
            <p:cNvPr id="247" name="Oval 246"/>
            <p:cNvSpPr/>
            <p:nvPr/>
          </p:nvSpPr>
          <p:spPr>
            <a:xfrm>
              <a:off x="12852794" y="4624974"/>
              <a:ext cx="227040" cy="227040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49" name="Oval 248"/>
            <p:cNvSpPr/>
            <p:nvPr/>
          </p:nvSpPr>
          <p:spPr>
            <a:xfrm>
              <a:off x="12852911" y="4925525"/>
              <a:ext cx="227040" cy="2270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50" name="Oval 249"/>
            <p:cNvSpPr/>
            <p:nvPr/>
          </p:nvSpPr>
          <p:spPr>
            <a:xfrm>
              <a:off x="12852794" y="5225328"/>
              <a:ext cx="227040" cy="2270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51" name="Oval 250"/>
            <p:cNvSpPr/>
            <p:nvPr/>
          </p:nvSpPr>
          <p:spPr>
            <a:xfrm>
              <a:off x="12848128" y="5548661"/>
              <a:ext cx="227040" cy="2270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52" name="Oval 251"/>
            <p:cNvSpPr/>
            <p:nvPr/>
          </p:nvSpPr>
          <p:spPr>
            <a:xfrm>
              <a:off x="12852794" y="5849430"/>
              <a:ext cx="227040" cy="2270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cxnSp>
          <p:nvCxnSpPr>
            <p:cNvPr id="253" name="Straight Connector 252"/>
            <p:cNvCxnSpPr/>
            <p:nvPr/>
          </p:nvCxnSpPr>
          <p:spPr>
            <a:xfrm>
              <a:off x="12704259" y="4546021"/>
              <a:ext cx="2273059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7" name="Picture 2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3733" y="4622793"/>
            <a:ext cx="258646" cy="258646"/>
          </a:xfrm>
          <a:prstGeom prst="rect">
            <a:avLst/>
          </a:prstGeom>
        </p:spPr>
      </p:pic>
      <p:sp>
        <p:nvSpPr>
          <p:cNvPr id="208" name="TextBox 207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210" name="TextBox 209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211" name="TextBox 210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95504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Rectangle 179"/>
          <p:cNvSpPr/>
          <p:nvPr/>
        </p:nvSpPr>
        <p:spPr>
          <a:xfrm>
            <a:off x="408586" y="23937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415679" y="239121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408587" y="16631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402492" y="1160258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9163" y="91942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91942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28249" y="91942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8843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964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91672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91672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1629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16294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28249" y="116294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4064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4064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28249" y="14064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65000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65000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6500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28249" y="165000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18935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18935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28249" y="18935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13705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13705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28249" y="213705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839163" y="238058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8872784" y="238058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861576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428249" y="238058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2839163" y="262411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8872784" y="262411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861576" y="262411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428249" y="262411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839163" y="286764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850370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8872784" y="286764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86157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428249" y="286764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839162" y="311116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850369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8872783" y="311116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686157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428248" y="311116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839162" y="335469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8872783" y="335469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686157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428248" y="335469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2839162" y="359822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8872783" y="359822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686157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428248" y="359822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839162" y="384175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4850369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8872783" y="384175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86157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428248" y="384175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2" y="4085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9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3" y="40852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8" y="40852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2" y="4328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3" y="432880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8" y="432880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2" y="45723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3" y="45723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8" y="45723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2" y="48158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9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3" y="481585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8" y="481585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1" y="5059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2" y="505938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7" y="505938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1" y="53029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2" y="530290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7" y="530290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1" y="55464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8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2" y="554643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7" y="554643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1" y="5789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8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2" y="5789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7" y="5789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1" y="6033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2" y="603348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7" y="603348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1" y="62770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2" y="627701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7" y="627701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8" y="627747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9" y="919420"/>
            <a:ext cx="8044826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40504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Louise Belcher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05046" y="16606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Linda Belcher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0504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Tina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405046" y="2621418"/>
            <a:ext cx="2011207" cy="24621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Phillip Fron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40504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Gene Belcher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40504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Gayle</a:t>
            </a:r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40504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Calvin Fischoeder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Pizza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0504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40504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40504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40504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4" y="652054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5043" y="91672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6" y="4085275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51053" y="122835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2" name="Rectangle 181"/>
          <p:cNvSpPr/>
          <p:nvPr/>
        </p:nvSpPr>
        <p:spPr>
          <a:xfrm>
            <a:off x="2851054" y="1463312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928486" y="1709954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4850368" y="1957158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26886" y="2210593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6861574" y="2445766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8" name="Rectangle 187"/>
          <p:cNvSpPr/>
          <p:nvPr/>
        </p:nvSpPr>
        <p:spPr>
          <a:xfrm>
            <a:off x="6230679" y="2951806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419378" y="23814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3963958" y="3189244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2" name="Rectangle 191"/>
          <p:cNvSpPr/>
          <p:nvPr/>
        </p:nvSpPr>
        <p:spPr>
          <a:xfrm>
            <a:off x="5777105" y="3428231"/>
            <a:ext cx="3814820" cy="82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0" name="Rectangle 169"/>
          <p:cNvSpPr/>
          <p:nvPr/>
        </p:nvSpPr>
        <p:spPr>
          <a:xfrm>
            <a:off x="402492" y="919420"/>
            <a:ext cx="2025754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94" name="Picture 1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089219"/>
            <a:ext cx="185962" cy="185962"/>
          </a:xfrm>
          <a:prstGeom prst="rect">
            <a:avLst/>
          </a:prstGeom>
        </p:spPr>
      </p:pic>
      <p:pic>
        <p:nvPicPr>
          <p:cNvPr id="195" name="Picture 1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332746"/>
            <a:ext cx="185962" cy="185962"/>
          </a:xfrm>
          <a:prstGeom prst="rect">
            <a:avLst/>
          </a:prstGeom>
        </p:spPr>
      </p:pic>
      <p:pic>
        <p:nvPicPr>
          <p:cNvPr id="196" name="Picture 1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576888"/>
            <a:ext cx="185962" cy="185962"/>
          </a:xfrm>
          <a:prstGeom prst="rect">
            <a:avLst/>
          </a:prstGeom>
        </p:spPr>
      </p:pic>
      <p:pic>
        <p:nvPicPr>
          <p:cNvPr id="197" name="Picture 1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817582"/>
            <a:ext cx="185962" cy="185962"/>
          </a:xfrm>
          <a:prstGeom prst="rect">
            <a:avLst/>
          </a:prstGeom>
        </p:spPr>
      </p:pic>
      <p:pic>
        <p:nvPicPr>
          <p:cNvPr id="198" name="Picture 19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061109"/>
            <a:ext cx="185962" cy="185962"/>
          </a:xfrm>
          <a:prstGeom prst="rect">
            <a:avLst/>
          </a:prstGeom>
        </p:spPr>
      </p:pic>
      <p:pic>
        <p:nvPicPr>
          <p:cNvPr id="199" name="Picture 19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305008"/>
            <a:ext cx="185962" cy="185962"/>
          </a:xfrm>
          <a:prstGeom prst="rect">
            <a:avLst/>
          </a:prstGeom>
        </p:spPr>
      </p:pic>
      <p:pic>
        <p:nvPicPr>
          <p:cNvPr id="200" name="Picture 19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548535"/>
            <a:ext cx="185962" cy="185962"/>
          </a:xfrm>
          <a:prstGeom prst="rect">
            <a:avLst/>
          </a:prstGeom>
        </p:spPr>
      </p:pic>
      <p:grpSp>
        <p:nvGrpSpPr>
          <p:cNvPr id="210" name="Group 209"/>
          <p:cNvGrpSpPr/>
          <p:nvPr/>
        </p:nvGrpSpPr>
        <p:grpSpPr>
          <a:xfrm>
            <a:off x="2184210" y="4093520"/>
            <a:ext cx="227040" cy="227040"/>
            <a:chOff x="-285105" y="3795476"/>
            <a:chExt cx="227040" cy="227040"/>
          </a:xfrm>
          <a:noFill/>
        </p:grpSpPr>
        <p:sp>
          <p:nvSpPr>
            <p:cNvPr id="211" name="Oval 210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12" name="Picture 2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pic>
        <p:nvPicPr>
          <p:cNvPr id="216" name="Picture 2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01" y="4619210"/>
            <a:ext cx="185962" cy="185962"/>
          </a:xfrm>
          <a:prstGeom prst="rect">
            <a:avLst/>
          </a:prstGeom>
        </p:spPr>
      </p:pic>
      <p:pic>
        <p:nvPicPr>
          <p:cNvPr id="217" name="Picture 2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827" y="4836764"/>
            <a:ext cx="185962" cy="185962"/>
          </a:xfrm>
          <a:prstGeom prst="rect">
            <a:avLst/>
          </a:prstGeom>
        </p:spPr>
      </p:pic>
      <p:pic>
        <p:nvPicPr>
          <p:cNvPr id="218" name="Picture 2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801" y="4370738"/>
            <a:ext cx="185962" cy="185962"/>
          </a:xfrm>
          <a:prstGeom prst="rect">
            <a:avLst/>
          </a:prstGeom>
        </p:spPr>
      </p:pic>
      <p:sp>
        <p:nvSpPr>
          <p:cNvPr id="220" name="Rectangle 219"/>
          <p:cNvSpPr/>
          <p:nvPr/>
        </p:nvSpPr>
        <p:spPr>
          <a:xfrm>
            <a:off x="2411250" y="2694484"/>
            <a:ext cx="8057100" cy="889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1" name="Rectangle 220"/>
          <p:cNvSpPr/>
          <p:nvPr/>
        </p:nvSpPr>
        <p:spPr>
          <a:xfrm>
            <a:off x="2549355" y="3697844"/>
            <a:ext cx="6143806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2" name="Rectangle 221"/>
          <p:cNvSpPr/>
          <p:nvPr/>
        </p:nvSpPr>
        <p:spPr>
          <a:xfrm>
            <a:off x="7528099" y="3939144"/>
            <a:ext cx="1215519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3" name="TextBox 222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224" name="TextBox 223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225" name="TextBox 224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226" name="TextBox 225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122123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Rectangle 179"/>
          <p:cNvSpPr/>
          <p:nvPr/>
        </p:nvSpPr>
        <p:spPr>
          <a:xfrm>
            <a:off x="408586" y="23937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415679" y="239121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408587" y="16631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402492" y="1160258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9163" y="91942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91942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28249" y="91942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8843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964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91672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91672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1629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16294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28249" y="116294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4064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4064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28249" y="14064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65000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65000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6500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28249" y="165000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18935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18935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28249" y="18935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13705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13705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28249" y="213705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839163" y="238058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8872784" y="238058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861576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428249" y="238058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2839163" y="262411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8872784" y="262411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861576" y="262411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428249" y="262411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839163" y="286764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850370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8872784" y="286764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86157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428249" y="286764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839162" y="311116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850369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8872783" y="311116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686157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428248" y="311116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839162" y="335469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8872783" y="335469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686157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428248" y="335469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2839162" y="359822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8872783" y="359822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686157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428248" y="359822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839162" y="384175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4850369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8872783" y="384175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86157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428248" y="384175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2" y="4085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9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3" y="40852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8" y="40852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2" y="4328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3" y="432880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8" y="432880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2" y="45723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3" y="45723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8" y="45723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2" y="48158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9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3" y="481585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8" y="481585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1" y="5059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2" y="505938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7" y="505938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1" y="53029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2" y="530290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7" y="530290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1" y="55464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8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2" y="554643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7" y="554643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1" y="5789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8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2" y="5789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7" y="5789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1" y="6033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2" y="603348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7" y="603348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1" y="62770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2" y="627701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7" y="627701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8" y="627747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9" y="919420"/>
            <a:ext cx="8044826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40504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Louise Belcher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05046" y="16606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Linda Belcher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0504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Tina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405046" y="2621418"/>
            <a:ext cx="2011207" cy="24621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Phillip Fron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40504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Gene Belcher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40504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Gayle</a:t>
            </a:r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40504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Calvin Fischoeder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Pizza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0504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40504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40504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Caisse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40504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4" y="652054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5043" y="91672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6" y="4085275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51053" y="122835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2" name="Rectangle 181"/>
          <p:cNvSpPr/>
          <p:nvPr/>
        </p:nvSpPr>
        <p:spPr>
          <a:xfrm>
            <a:off x="2851054" y="1463312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928486" y="1709954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4850368" y="1957158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26886" y="2210593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6861574" y="2445766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7" name="Rectangle 186"/>
          <p:cNvSpPr/>
          <p:nvPr/>
        </p:nvSpPr>
        <p:spPr>
          <a:xfrm>
            <a:off x="2411250" y="2694484"/>
            <a:ext cx="8057100" cy="889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8" name="Rectangle 187"/>
          <p:cNvSpPr/>
          <p:nvPr/>
        </p:nvSpPr>
        <p:spPr>
          <a:xfrm>
            <a:off x="6230679" y="2951806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419378" y="23814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3963958" y="3189244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2" name="Rectangle 191"/>
          <p:cNvSpPr/>
          <p:nvPr/>
        </p:nvSpPr>
        <p:spPr>
          <a:xfrm>
            <a:off x="5777105" y="3428231"/>
            <a:ext cx="3814820" cy="82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0" name="Rectangle 169"/>
          <p:cNvSpPr/>
          <p:nvPr/>
        </p:nvSpPr>
        <p:spPr>
          <a:xfrm>
            <a:off x="402492" y="919420"/>
            <a:ext cx="2025754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171" name="Picture 1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089219"/>
            <a:ext cx="185962" cy="185962"/>
          </a:xfrm>
          <a:prstGeom prst="rect">
            <a:avLst/>
          </a:prstGeom>
        </p:spPr>
      </p:pic>
      <p:pic>
        <p:nvPicPr>
          <p:cNvPr id="172" name="Picture 1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332746"/>
            <a:ext cx="185962" cy="185962"/>
          </a:xfrm>
          <a:prstGeom prst="rect">
            <a:avLst/>
          </a:prstGeom>
        </p:spPr>
      </p:pic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576888"/>
            <a:ext cx="185962" cy="185962"/>
          </a:xfrm>
          <a:prstGeom prst="rect">
            <a:avLst/>
          </a:prstGeom>
        </p:spPr>
      </p:pic>
      <p:pic>
        <p:nvPicPr>
          <p:cNvPr id="175" name="Picture 1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817582"/>
            <a:ext cx="185962" cy="185962"/>
          </a:xfrm>
          <a:prstGeom prst="rect">
            <a:avLst/>
          </a:prstGeom>
        </p:spPr>
      </p:pic>
      <p:pic>
        <p:nvPicPr>
          <p:cNvPr id="177" name="Picture 1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061109"/>
            <a:ext cx="185962" cy="185962"/>
          </a:xfrm>
          <a:prstGeom prst="rect">
            <a:avLst/>
          </a:prstGeom>
        </p:spPr>
      </p:pic>
      <p:pic>
        <p:nvPicPr>
          <p:cNvPr id="190" name="Picture 18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305008"/>
            <a:ext cx="185962" cy="185962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548535"/>
            <a:ext cx="185962" cy="185962"/>
          </a:xfrm>
          <a:prstGeom prst="rect">
            <a:avLst/>
          </a:prstGeom>
        </p:spPr>
      </p:pic>
      <p:grpSp>
        <p:nvGrpSpPr>
          <p:cNvPr id="194" name="Group 193"/>
          <p:cNvGrpSpPr/>
          <p:nvPr/>
        </p:nvGrpSpPr>
        <p:grpSpPr>
          <a:xfrm>
            <a:off x="2184210" y="4346142"/>
            <a:ext cx="227040" cy="227040"/>
            <a:chOff x="-285105" y="3795476"/>
            <a:chExt cx="227040" cy="227040"/>
          </a:xfrm>
          <a:noFill/>
        </p:grpSpPr>
        <p:sp>
          <p:nvSpPr>
            <p:cNvPr id="195" name="Oval 194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6" name="Picture 19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197" name="Group 196"/>
          <p:cNvGrpSpPr/>
          <p:nvPr/>
        </p:nvGrpSpPr>
        <p:grpSpPr>
          <a:xfrm>
            <a:off x="2186710" y="4588482"/>
            <a:ext cx="227040" cy="227040"/>
            <a:chOff x="-285105" y="3795476"/>
            <a:chExt cx="227040" cy="227040"/>
          </a:xfrm>
          <a:noFill/>
        </p:grpSpPr>
        <p:sp>
          <p:nvSpPr>
            <p:cNvPr id="198" name="Oval 197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200" name="Group 199"/>
          <p:cNvGrpSpPr/>
          <p:nvPr/>
        </p:nvGrpSpPr>
        <p:grpSpPr>
          <a:xfrm>
            <a:off x="2189210" y="4823327"/>
            <a:ext cx="227040" cy="227040"/>
            <a:chOff x="-285105" y="3795476"/>
            <a:chExt cx="227040" cy="227040"/>
          </a:xfrm>
          <a:noFill/>
        </p:grpSpPr>
        <p:sp>
          <p:nvSpPr>
            <p:cNvPr id="201" name="Oval 200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02" name="Picture 20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203" name="Group 202"/>
          <p:cNvGrpSpPr/>
          <p:nvPr/>
        </p:nvGrpSpPr>
        <p:grpSpPr>
          <a:xfrm>
            <a:off x="2184210" y="4093520"/>
            <a:ext cx="227040" cy="227040"/>
            <a:chOff x="-285105" y="3795476"/>
            <a:chExt cx="227040" cy="227040"/>
          </a:xfrm>
          <a:noFill/>
        </p:grpSpPr>
        <p:sp>
          <p:nvSpPr>
            <p:cNvPr id="204" name="Oval 203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05" name="Picture 20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pic>
        <p:nvPicPr>
          <p:cNvPr id="206" name="Picture 20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6933" y="4187927"/>
            <a:ext cx="374904" cy="272684"/>
          </a:xfrm>
          <a:prstGeom prst="rect">
            <a:avLst/>
          </a:prstGeom>
        </p:spPr>
      </p:pic>
      <p:sp>
        <p:nvSpPr>
          <p:cNvPr id="207" name="Rectangle 206"/>
          <p:cNvSpPr/>
          <p:nvPr/>
        </p:nvSpPr>
        <p:spPr>
          <a:xfrm>
            <a:off x="2549355" y="3697844"/>
            <a:ext cx="6143806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8" name="Rectangle 207"/>
          <p:cNvSpPr/>
          <p:nvPr/>
        </p:nvSpPr>
        <p:spPr>
          <a:xfrm>
            <a:off x="7528099" y="3939144"/>
            <a:ext cx="1215519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9" name="TextBox 208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210" name="TextBox 209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211" name="TextBox 210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105812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 143"/>
          <p:cNvSpPr/>
          <p:nvPr/>
        </p:nvSpPr>
        <p:spPr>
          <a:xfrm>
            <a:off x="396580" y="1305069"/>
            <a:ext cx="10065858" cy="12238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399714" y="1803097"/>
            <a:ext cx="2016536" cy="22986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1197750" y="7020395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8" name="Rectangle 177"/>
          <p:cNvSpPr/>
          <p:nvPr/>
        </p:nvSpPr>
        <p:spPr>
          <a:xfrm>
            <a:off x="309354" y="6820905"/>
            <a:ext cx="10065858" cy="27025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9163" y="105885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105885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28249" y="105885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8843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964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105615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105615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30237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30237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28249" y="130237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545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54590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28249" y="154590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78943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78943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789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28249" y="178943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2032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2032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28249" y="2032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27648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27648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28249" y="227648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1" y="2532390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8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2" y="2532389"/>
            <a:ext cx="1600292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4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7" y="2532389"/>
            <a:ext cx="410914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1" y="277591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2" y="2775916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4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7" y="2775916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1" y="301944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2" y="301944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4" y="301944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7" y="301944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1" y="326297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8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2" y="326297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4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7" y="326297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0" y="35064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1" y="350649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3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6" y="350649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0" y="37500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1" y="375002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3" y="37500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6" y="375002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0" y="39935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7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1" y="399354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3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6" y="399354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0" y="42370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7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1" y="423707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3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6" y="423707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0" y="44806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1" y="448060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3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6" y="448060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0" y="47241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1" y="472412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3" y="472412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6" y="472412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7" y="47245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8" y="1065990"/>
            <a:ext cx="8044826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31221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155873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2032959"/>
            <a:ext cx="2011207" cy="25066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3" y="22863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4" y="2542221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Pizza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05044" y="27857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405044" y="3029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405044" y="3272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Caisse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405043" y="351632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3" y="37598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3" y="4003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3" y="4246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3" y="4490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3" y="4733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3" y="4977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5043" y="106599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402491" y="1065990"/>
            <a:ext cx="2025754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7" y="2542221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51053" y="136778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673463" y="1880557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3533762" y="2085342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16250" y="1641580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2908949" y="2358200"/>
            <a:ext cx="6615219" cy="8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pSp>
        <p:nvGrpSpPr>
          <p:cNvPr id="8" name="Group 7"/>
          <p:cNvGrpSpPr/>
          <p:nvPr/>
        </p:nvGrpSpPr>
        <p:grpSpPr>
          <a:xfrm>
            <a:off x="2151734" y="2552425"/>
            <a:ext cx="227040" cy="227040"/>
            <a:chOff x="-285105" y="3795476"/>
            <a:chExt cx="227040" cy="227040"/>
          </a:xfrm>
        </p:grpSpPr>
        <p:sp>
          <p:nvSpPr>
            <p:cNvPr id="6" name="Oval 5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</p:spPr>
        </p:pic>
      </p:grpSp>
      <p:grpSp>
        <p:nvGrpSpPr>
          <p:cNvPr id="194" name="Group 193"/>
          <p:cNvGrpSpPr/>
          <p:nvPr/>
        </p:nvGrpSpPr>
        <p:grpSpPr>
          <a:xfrm>
            <a:off x="2157733" y="2795834"/>
            <a:ext cx="227040" cy="227040"/>
            <a:chOff x="-285105" y="3795476"/>
            <a:chExt cx="227040" cy="227040"/>
          </a:xfrm>
          <a:noFill/>
        </p:grpSpPr>
        <p:sp>
          <p:nvSpPr>
            <p:cNvPr id="195" name="Oval 194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6" name="Picture 19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197" name="Group 196"/>
          <p:cNvGrpSpPr/>
          <p:nvPr/>
        </p:nvGrpSpPr>
        <p:grpSpPr>
          <a:xfrm>
            <a:off x="2160233" y="3038174"/>
            <a:ext cx="227040" cy="227040"/>
            <a:chOff x="-285105" y="3795476"/>
            <a:chExt cx="227040" cy="227040"/>
          </a:xfrm>
          <a:noFill/>
        </p:grpSpPr>
        <p:sp>
          <p:nvSpPr>
            <p:cNvPr id="198" name="Oval 197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200" name="Group 199"/>
          <p:cNvGrpSpPr/>
          <p:nvPr/>
        </p:nvGrpSpPr>
        <p:grpSpPr>
          <a:xfrm>
            <a:off x="2162733" y="3273019"/>
            <a:ext cx="227040" cy="227040"/>
            <a:chOff x="-285105" y="3795476"/>
            <a:chExt cx="227040" cy="227040"/>
          </a:xfrm>
          <a:noFill/>
        </p:grpSpPr>
        <p:sp>
          <p:nvSpPr>
            <p:cNvPr id="201" name="Oval 200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02" name="Picture 20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pic>
        <p:nvPicPr>
          <p:cNvPr id="217" name="Picture 2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560568"/>
            <a:ext cx="185962" cy="185962"/>
          </a:xfrm>
          <a:prstGeom prst="rect">
            <a:avLst/>
          </a:prstGeom>
        </p:spPr>
      </p:pic>
      <p:pic>
        <p:nvPicPr>
          <p:cNvPr id="218" name="Picture 2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804095"/>
            <a:ext cx="185962" cy="185962"/>
          </a:xfrm>
          <a:prstGeom prst="rect">
            <a:avLst/>
          </a:prstGeom>
        </p:spPr>
      </p:pic>
      <p:pic>
        <p:nvPicPr>
          <p:cNvPr id="219" name="Picture 2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048237"/>
            <a:ext cx="185962" cy="185962"/>
          </a:xfrm>
          <a:prstGeom prst="rect">
            <a:avLst/>
          </a:prstGeom>
        </p:spPr>
      </p:pic>
      <p:pic>
        <p:nvPicPr>
          <p:cNvPr id="220" name="Picture 2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288931"/>
            <a:ext cx="185962" cy="18596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532458"/>
            <a:ext cx="185962" cy="185962"/>
          </a:xfrm>
          <a:prstGeom prst="rect">
            <a:avLst/>
          </a:prstGeom>
        </p:spPr>
      </p:pic>
      <p:pic>
        <p:nvPicPr>
          <p:cNvPr id="222" name="Picture 2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776357"/>
            <a:ext cx="185962" cy="185962"/>
          </a:xfrm>
          <a:prstGeom prst="rect">
            <a:avLst/>
          </a:prstGeom>
        </p:spPr>
      </p:pic>
      <p:pic>
        <p:nvPicPr>
          <p:cNvPr id="223" name="Picture 2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5019884"/>
            <a:ext cx="185962" cy="1859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4687" y="2649407"/>
            <a:ext cx="374904" cy="272684"/>
          </a:xfrm>
          <a:prstGeom prst="rect">
            <a:avLst/>
          </a:prstGeom>
        </p:spPr>
      </p:pic>
      <p:sp>
        <p:nvSpPr>
          <p:cNvPr id="145" name="TextBox 144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411374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40"/>
          <p:cNvSpPr/>
          <p:nvPr/>
        </p:nvSpPr>
        <p:spPr>
          <a:xfrm>
            <a:off x="396580" y="1305069"/>
            <a:ext cx="10065858" cy="12238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399714" y="1803097"/>
            <a:ext cx="2016536" cy="22986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1197750" y="7020395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8" name="Rectangle 177"/>
          <p:cNvSpPr/>
          <p:nvPr/>
        </p:nvSpPr>
        <p:spPr>
          <a:xfrm>
            <a:off x="309354" y="6820905"/>
            <a:ext cx="10065858" cy="27025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9163" y="105885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105885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28249" y="105885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8843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964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105615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105615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30237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30237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28249" y="130237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545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54590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28249" y="154590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78943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78943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789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28249" y="178943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2032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2032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28249" y="2032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27648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27648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28249" y="227648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1" y="2532390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8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2" y="2532389"/>
            <a:ext cx="1600292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4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7" y="2532389"/>
            <a:ext cx="410914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1" y="277591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2" y="2775916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4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7" y="2775916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1" y="301944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2" y="301944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4" y="301944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7" y="301944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1" y="326297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8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2" y="326297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4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7" y="326297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0" y="35064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1" y="350649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3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6" y="350649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0" y="37500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1" y="375002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3" y="37500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6" y="375002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0" y="39935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7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1" y="399354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3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6" y="399354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0" y="42370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7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1" y="423707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3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6" y="423707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0" y="44806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1" y="448060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3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6" y="448060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0" y="47241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1" y="472412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3" y="472412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6" y="472412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7" y="47245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8" y="1065990"/>
            <a:ext cx="8044826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31221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155873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2032959"/>
            <a:ext cx="2011207" cy="25066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3" y="22863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4" y="2542221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Pizza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05044" y="27857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405044" y="3029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405044" y="3272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Caisse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405043" y="351632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3" y="37598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3" y="4003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3" y="4246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3" y="4490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3" y="4733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3" y="4977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5043" y="106599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402491" y="1065990"/>
            <a:ext cx="2025754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7" y="2542221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51053" y="136778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673463" y="1880557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3533762" y="2085342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16250" y="1641580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2908949" y="2358200"/>
            <a:ext cx="6615219" cy="8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pSp>
        <p:nvGrpSpPr>
          <p:cNvPr id="8" name="Group 7"/>
          <p:cNvGrpSpPr/>
          <p:nvPr/>
        </p:nvGrpSpPr>
        <p:grpSpPr>
          <a:xfrm>
            <a:off x="2151734" y="2552425"/>
            <a:ext cx="227040" cy="227040"/>
            <a:chOff x="-285105" y="3795476"/>
            <a:chExt cx="227040" cy="227040"/>
          </a:xfrm>
        </p:grpSpPr>
        <p:sp>
          <p:nvSpPr>
            <p:cNvPr id="6" name="Oval 5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</p:spPr>
        </p:pic>
      </p:grpSp>
      <p:grpSp>
        <p:nvGrpSpPr>
          <p:cNvPr id="194" name="Group 193"/>
          <p:cNvGrpSpPr/>
          <p:nvPr/>
        </p:nvGrpSpPr>
        <p:grpSpPr>
          <a:xfrm>
            <a:off x="2157733" y="2795834"/>
            <a:ext cx="227040" cy="227040"/>
            <a:chOff x="-285105" y="3795476"/>
            <a:chExt cx="227040" cy="227040"/>
          </a:xfrm>
          <a:noFill/>
        </p:grpSpPr>
        <p:sp>
          <p:nvSpPr>
            <p:cNvPr id="195" name="Oval 194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6" name="Picture 19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197" name="Group 196"/>
          <p:cNvGrpSpPr/>
          <p:nvPr/>
        </p:nvGrpSpPr>
        <p:grpSpPr>
          <a:xfrm>
            <a:off x="2160233" y="3038174"/>
            <a:ext cx="227040" cy="227040"/>
            <a:chOff x="-285105" y="3795476"/>
            <a:chExt cx="227040" cy="227040"/>
          </a:xfrm>
          <a:noFill/>
        </p:grpSpPr>
        <p:sp>
          <p:nvSpPr>
            <p:cNvPr id="198" name="Oval 197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200" name="Group 199"/>
          <p:cNvGrpSpPr/>
          <p:nvPr/>
        </p:nvGrpSpPr>
        <p:grpSpPr>
          <a:xfrm>
            <a:off x="2162733" y="3273019"/>
            <a:ext cx="227040" cy="227040"/>
            <a:chOff x="-285105" y="3795476"/>
            <a:chExt cx="227040" cy="227040"/>
          </a:xfrm>
          <a:noFill/>
        </p:grpSpPr>
        <p:sp>
          <p:nvSpPr>
            <p:cNvPr id="201" name="Oval 200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02" name="Picture 20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pic>
        <p:nvPicPr>
          <p:cNvPr id="217" name="Picture 2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560568"/>
            <a:ext cx="185962" cy="185962"/>
          </a:xfrm>
          <a:prstGeom prst="rect">
            <a:avLst/>
          </a:prstGeom>
        </p:spPr>
      </p:pic>
      <p:pic>
        <p:nvPicPr>
          <p:cNvPr id="218" name="Picture 2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804095"/>
            <a:ext cx="185962" cy="185962"/>
          </a:xfrm>
          <a:prstGeom prst="rect">
            <a:avLst/>
          </a:prstGeom>
        </p:spPr>
      </p:pic>
      <p:pic>
        <p:nvPicPr>
          <p:cNvPr id="219" name="Picture 2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048237"/>
            <a:ext cx="185962" cy="185962"/>
          </a:xfrm>
          <a:prstGeom prst="rect">
            <a:avLst/>
          </a:prstGeom>
        </p:spPr>
      </p:pic>
      <p:pic>
        <p:nvPicPr>
          <p:cNvPr id="220" name="Picture 2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288931"/>
            <a:ext cx="185962" cy="18596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532458"/>
            <a:ext cx="185962" cy="185962"/>
          </a:xfrm>
          <a:prstGeom prst="rect">
            <a:avLst/>
          </a:prstGeom>
        </p:spPr>
      </p:pic>
      <p:pic>
        <p:nvPicPr>
          <p:cNvPr id="222" name="Picture 2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776357"/>
            <a:ext cx="185962" cy="185962"/>
          </a:xfrm>
          <a:prstGeom prst="rect">
            <a:avLst/>
          </a:prstGeom>
        </p:spPr>
      </p:pic>
      <p:pic>
        <p:nvPicPr>
          <p:cNvPr id="223" name="Picture 2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5019884"/>
            <a:ext cx="185962" cy="185962"/>
          </a:xfrm>
          <a:prstGeom prst="rect">
            <a:avLst/>
          </a:prstGeom>
        </p:spPr>
      </p:pic>
      <p:sp>
        <p:nvSpPr>
          <p:cNvPr id="143" name="Rectangle 142"/>
          <p:cNvSpPr/>
          <p:nvPr/>
        </p:nvSpPr>
        <p:spPr>
          <a:xfrm>
            <a:off x="3281324" y="2626405"/>
            <a:ext cx="489716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4710" y="2636935"/>
            <a:ext cx="374904" cy="272684"/>
          </a:xfrm>
          <a:prstGeom prst="rect">
            <a:avLst/>
          </a:prstGeom>
        </p:spPr>
      </p:pic>
      <p:sp>
        <p:nvSpPr>
          <p:cNvPr id="144" name="TextBox 143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94781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ectangle 140"/>
          <p:cNvSpPr/>
          <p:nvPr/>
        </p:nvSpPr>
        <p:spPr>
          <a:xfrm>
            <a:off x="396580" y="1305069"/>
            <a:ext cx="10065858" cy="12238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399714" y="1803097"/>
            <a:ext cx="2016536" cy="22986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1197750" y="7020395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8" name="Rectangle 177"/>
          <p:cNvSpPr/>
          <p:nvPr/>
        </p:nvSpPr>
        <p:spPr>
          <a:xfrm>
            <a:off x="309354" y="6820905"/>
            <a:ext cx="10065858" cy="27025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9163" y="105885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105885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28249" y="105885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8843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964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105615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105615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30237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30237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28249" y="130237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545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54590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28249" y="154590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78943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78943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789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28249" y="178943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2032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2032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28249" y="2032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27648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27648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28249" y="227648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1" y="2532390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8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2" y="2532389"/>
            <a:ext cx="1600292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4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7" y="2532389"/>
            <a:ext cx="410914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1" y="277591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2" y="2775916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4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7" y="2775916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1" y="301944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2" y="301944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4" y="301944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7" y="301944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1" y="326297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8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2" y="326297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4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7" y="326297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0" y="35064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1" y="350649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3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6" y="350649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0" y="37500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1" y="375002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3" y="37500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6" y="375002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0" y="39935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7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1" y="399354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3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6" y="399354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0" y="42370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7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1" y="423707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3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6" y="423707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0" y="44806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1" y="448060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3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6" y="448060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0" y="47241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1" y="472412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3" y="472412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6" y="472412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7" y="47245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8" y="1065990"/>
            <a:ext cx="8044826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31221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155873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2032959"/>
            <a:ext cx="2011207" cy="25066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3" y="22863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4" y="2542221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Pizza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05044" y="27857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405044" y="3029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405044" y="3272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Caisse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405043" y="351632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3" y="37598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3" y="4003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3" y="4246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3" y="4490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3" y="4733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3" y="4977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5043" y="106599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402491" y="1065990"/>
            <a:ext cx="2025754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7" y="2542221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51053" y="136778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673463" y="1880557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3533762" y="2085342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16250" y="1641580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2908949" y="2358200"/>
            <a:ext cx="6615219" cy="8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pSp>
        <p:nvGrpSpPr>
          <p:cNvPr id="8" name="Group 7"/>
          <p:cNvGrpSpPr/>
          <p:nvPr/>
        </p:nvGrpSpPr>
        <p:grpSpPr>
          <a:xfrm>
            <a:off x="2151734" y="2552425"/>
            <a:ext cx="227040" cy="227040"/>
            <a:chOff x="-285105" y="3795476"/>
            <a:chExt cx="227040" cy="227040"/>
          </a:xfrm>
        </p:grpSpPr>
        <p:sp>
          <p:nvSpPr>
            <p:cNvPr id="6" name="Oval 5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</p:spPr>
        </p:pic>
      </p:grpSp>
      <p:grpSp>
        <p:nvGrpSpPr>
          <p:cNvPr id="194" name="Group 193"/>
          <p:cNvGrpSpPr/>
          <p:nvPr/>
        </p:nvGrpSpPr>
        <p:grpSpPr>
          <a:xfrm>
            <a:off x="2157733" y="2795834"/>
            <a:ext cx="227040" cy="227040"/>
            <a:chOff x="-285105" y="3795476"/>
            <a:chExt cx="227040" cy="227040"/>
          </a:xfrm>
          <a:noFill/>
        </p:grpSpPr>
        <p:sp>
          <p:nvSpPr>
            <p:cNvPr id="195" name="Oval 194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6" name="Picture 19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197" name="Group 196"/>
          <p:cNvGrpSpPr/>
          <p:nvPr/>
        </p:nvGrpSpPr>
        <p:grpSpPr>
          <a:xfrm>
            <a:off x="2160233" y="3038174"/>
            <a:ext cx="227040" cy="227040"/>
            <a:chOff x="-285105" y="3795476"/>
            <a:chExt cx="227040" cy="227040"/>
          </a:xfrm>
          <a:noFill/>
        </p:grpSpPr>
        <p:sp>
          <p:nvSpPr>
            <p:cNvPr id="198" name="Oval 197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200" name="Group 199"/>
          <p:cNvGrpSpPr/>
          <p:nvPr/>
        </p:nvGrpSpPr>
        <p:grpSpPr>
          <a:xfrm>
            <a:off x="2162733" y="3273019"/>
            <a:ext cx="227040" cy="227040"/>
            <a:chOff x="-285105" y="3795476"/>
            <a:chExt cx="227040" cy="227040"/>
          </a:xfrm>
          <a:noFill/>
        </p:grpSpPr>
        <p:sp>
          <p:nvSpPr>
            <p:cNvPr id="201" name="Oval 200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02" name="Picture 20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pic>
        <p:nvPicPr>
          <p:cNvPr id="217" name="Picture 2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560568"/>
            <a:ext cx="185962" cy="185962"/>
          </a:xfrm>
          <a:prstGeom prst="rect">
            <a:avLst/>
          </a:prstGeom>
        </p:spPr>
      </p:pic>
      <p:pic>
        <p:nvPicPr>
          <p:cNvPr id="218" name="Picture 2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804095"/>
            <a:ext cx="185962" cy="185962"/>
          </a:xfrm>
          <a:prstGeom prst="rect">
            <a:avLst/>
          </a:prstGeom>
        </p:spPr>
      </p:pic>
      <p:pic>
        <p:nvPicPr>
          <p:cNvPr id="219" name="Picture 2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048237"/>
            <a:ext cx="185962" cy="185962"/>
          </a:xfrm>
          <a:prstGeom prst="rect">
            <a:avLst/>
          </a:prstGeom>
        </p:spPr>
      </p:pic>
      <p:pic>
        <p:nvPicPr>
          <p:cNvPr id="220" name="Picture 2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288931"/>
            <a:ext cx="185962" cy="18596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13401" t="8407" r="14245" b="7914"/>
          <a:stretch/>
        </p:blipFill>
        <p:spPr>
          <a:xfrm>
            <a:off x="5798153" y="2636537"/>
            <a:ext cx="219076" cy="253361"/>
          </a:xfrm>
          <a:prstGeom prst="trapezoid">
            <a:avLst>
              <a:gd name="adj" fmla="val 7609"/>
            </a:avLst>
          </a:prstGeom>
          <a:solidFill>
            <a:schemeClr val="bg1"/>
          </a:solidFill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532458"/>
            <a:ext cx="185962" cy="185962"/>
          </a:xfrm>
          <a:prstGeom prst="rect">
            <a:avLst/>
          </a:prstGeom>
        </p:spPr>
      </p:pic>
      <p:pic>
        <p:nvPicPr>
          <p:cNvPr id="222" name="Picture 2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776357"/>
            <a:ext cx="185962" cy="185962"/>
          </a:xfrm>
          <a:prstGeom prst="rect">
            <a:avLst/>
          </a:prstGeom>
        </p:spPr>
      </p:pic>
      <p:pic>
        <p:nvPicPr>
          <p:cNvPr id="223" name="Picture 2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5019884"/>
            <a:ext cx="185962" cy="185962"/>
          </a:xfrm>
          <a:prstGeom prst="rect">
            <a:avLst/>
          </a:prstGeom>
        </p:spPr>
      </p:pic>
      <p:sp>
        <p:nvSpPr>
          <p:cNvPr id="171" name="Rectangle 170"/>
          <p:cNvSpPr/>
          <p:nvPr/>
        </p:nvSpPr>
        <p:spPr>
          <a:xfrm>
            <a:off x="3380754" y="2601005"/>
            <a:ext cx="2475256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43" name="TextBox 142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1852320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Rectangle 223"/>
          <p:cNvSpPr/>
          <p:nvPr/>
        </p:nvSpPr>
        <p:spPr>
          <a:xfrm>
            <a:off x="396580" y="1305069"/>
            <a:ext cx="10065858" cy="12238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399714" y="1803097"/>
            <a:ext cx="2016536" cy="22986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1197750" y="7020395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8" name="Rectangle 177"/>
          <p:cNvSpPr/>
          <p:nvPr/>
        </p:nvSpPr>
        <p:spPr>
          <a:xfrm>
            <a:off x="309354" y="6820905"/>
            <a:ext cx="10065858" cy="27025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9163" y="105885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105885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28249" y="105885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8843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964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105615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105615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30237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30237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28249" y="130237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545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54590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28249" y="154590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78943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78943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789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28249" y="178943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2032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2032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28249" y="2032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27648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27648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28249" y="227648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1" y="2532390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8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2" y="2532389"/>
            <a:ext cx="1600292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4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7" y="2532389"/>
            <a:ext cx="410914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1" y="277591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2" y="2775916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4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7" y="2775916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1" y="301944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2" y="301944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4" y="301944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7" y="301944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1" y="326297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8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2" y="326297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4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7" y="326297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0" y="35064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1" y="350649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3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6" y="350649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0" y="37500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1" y="375002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3" y="37500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6" y="375002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0" y="39935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7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1" y="399354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3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6" y="399354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0" y="42370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7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1" y="423707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3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6" y="423707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0" y="44806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1" y="448060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3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6" y="448060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0" y="47241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1" y="472412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3" y="472412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6" y="472412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7" y="47245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8" y="1065990"/>
            <a:ext cx="8044826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31221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155873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2032959"/>
            <a:ext cx="2011207" cy="25066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3" y="22863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4" y="2542221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Pizza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05044" y="27857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405044" y="3029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405044" y="3272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Caisse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405043" y="351632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3" y="37598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3" y="4003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3" y="4246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3" y="4490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3" y="4733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3" y="4977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5043" y="106599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402491" y="1065990"/>
            <a:ext cx="2025754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7" y="2542221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51053" y="136778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673463" y="1880557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3533762" y="2085342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16250" y="1641580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2908949" y="2358200"/>
            <a:ext cx="6615219" cy="8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1" name="Rectangle 170"/>
          <p:cNvSpPr/>
          <p:nvPr/>
        </p:nvSpPr>
        <p:spPr>
          <a:xfrm>
            <a:off x="3509259" y="2601005"/>
            <a:ext cx="3294566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2" name="Rectangle 171"/>
          <p:cNvSpPr/>
          <p:nvPr/>
        </p:nvSpPr>
        <p:spPr>
          <a:xfrm>
            <a:off x="4443990" y="2838573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3" name="Rectangle 172"/>
          <p:cNvSpPr/>
          <p:nvPr/>
        </p:nvSpPr>
        <p:spPr>
          <a:xfrm>
            <a:off x="4443990" y="3086750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5" name="Rectangle 174"/>
          <p:cNvSpPr/>
          <p:nvPr/>
        </p:nvSpPr>
        <p:spPr>
          <a:xfrm>
            <a:off x="4455840" y="3325183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7" name="Rectangle 176"/>
          <p:cNvSpPr/>
          <p:nvPr/>
        </p:nvSpPr>
        <p:spPr>
          <a:xfrm>
            <a:off x="7766927" y="2840966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0" name="Rectangle 189"/>
          <p:cNvSpPr/>
          <p:nvPr/>
        </p:nvSpPr>
        <p:spPr>
          <a:xfrm>
            <a:off x="7766927" y="3089143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1" name="Rectangle 190"/>
          <p:cNvSpPr/>
          <p:nvPr/>
        </p:nvSpPr>
        <p:spPr>
          <a:xfrm>
            <a:off x="7778777" y="3327576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pSp>
        <p:nvGrpSpPr>
          <p:cNvPr id="8" name="Group 7"/>
          <p:cNvGrpSpPr/>
          <p:nvPr/>
        </p:nvGrpSpPr>
        <p:grpSpPr>
          <a:xfrm>
            <a:off x="2151734" y="2552425"/>
            <a:ext cx="227040" cy="227040"/>
            <a:chOff x="-285105" y="3795476"/>
            <a:chExt cx="227040" cy="227040"/>
          </a:xfrm>
        </p:grpSpPr>
        <p:sp>
          <p:nvSpPr>
            <p:cNvPr id="6" name="Oval 5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</p:spPr>
        </p:pic>
      </p:grpSp>
      <p:grpSp>
        <p:nvGrpSpPr>
          <p:cNvPr id="194" name="Group 193"/>
          <p:cNvGrpSpPr/>
          <p:nvPr/>
        </p:nvGrpSpPr>
        <p:grpSpPr>
          <a:xfrm>
            <a:off x="2157733" y="2795834"/>
            <a:ext cx="227040" cy="227040"/>
            <a:chOff x="-285105" y="3795476"/>
            <a:chExt cx="227040" cy="227040"/>
          </a:xfrm>
          <a:noFill/>
        </p:grpSpPr>
        <p:sp>
          <p:nvSpPr>
            <p:cNvPr id="195" name="Oval 194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6" name="Picture 19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197" name="Group 196"/>
          <p:cNvGrpSpPr/>
          <p:nvPr/>
        </p:nvGrpSpPr>
        <p:grpSpPr>
          <a:xfrm>
            <a:off x="2160233" y="3038174"/>
            <a:ext cx="227040" cy="227040"/>
            <a:chOff x="-285105" y="3795476"/>
            <a:chExt cx="227040" cy="227040"/>
          </a:xfrm>
          <a:noFill/>
        </p:grpSpPr>
        <p:sp>
          <p:nvSpPr>
            <p:cNvPr id="198" name="Oval 197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200" name="Group 199"/>
          <p:cNvGrpSpPr/>
          <p:nvPr/>
        </p:nvGrpSpPr>
        <p:grpSpPr>
          <a:xfrm>
            <a:off x="2162733" y="3273019"/>
            <a:ext cx="227040" cy="227040"/>
            <a:chOff x="-285105" y="3795476"/>
            <a:chExt cx="227040" cy="227040"/>
          </a:xfrm>
          <a:noFill/>
        </p:grpSpPr>
        <p:sp>
          <p:nvSpPr>
            <p:cNvPr id="201" name="Oval 200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02" name="Picture 20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pic>
        <p:nvPicPr>
          <p:cNvPr id="217" name="Picture 2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560568"/>
            <a:ext cx="185962" cy="185962"/>
          </a:xfrm>
          <a:prstGeom prst="rect">
            <a:avLst/>
          </a:prstGeom>
        </p:spPr>
      </p:pic>
      <p:pic>
        <p:nvPicPr>
          <p:cNvPr id="218" name="Picture 2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804095"/>
            <a:ext cx="185962" cy="185962"/>
          </a:xfrm>
          <a:prstGeom prst="rect">
            <a:avLst/>
          </a:prstGeom>
        </p:spPr>
      </p:pic>
      <p:pic>
        <p:nvPicPr>
          <p:cNvPr id="219" name="Picture 2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048237"/>
            <a:ext cx="185962" cy="185962"/>
          </a:xfrm>
          <a:prstGeom prst="rect">
            <a:avLst/>
          </a:prstGeom>
        </p:spPr>
      </p:pic>
      <p:pic>
        <p:nvPicPr>
          <p:cNvPr id="220" name="Picture 2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288931"/>
            <a:ext cx="185962" cy="18596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532458"/>
            <a:ext cx="185962" cy="185962"/>
          </a:xfrm>
          <a:prstGeom prst="rect">
            <a:avLst/>
          </a:prstGeom>
        </p:spPr>
      </p:pic>
      <p:pic>
        <p:nvPicPr>
          <p:cNvPr id="222" name="Picture 2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776357"/>
            <a:ext cx="185962" cy="185962"/>
          </a:xfrm>
          <a:prstGeom prst="rect">
            <a:avLst/>
          </a:prstGeom>
        </p:spPr>
      </p:pic>
      <p:pic>
        <p:nvPicPr>
          <p:cNvPr id="223" name="Picture 2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5019884"/>
            <a:ext cx="185962" cy="185962"/>
          </a:xfrm>
          <a:prstGeom prst="rect">
            <a:avLst/>
          </a:prstGeom>
        </p:spPr>
      </p:pic>
      <p:sp>
        <p:nvSpPr>
          <p:cNvPr id="225" name="TextBox 224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226" name="TextBox 225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227" name="TextBox 226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228" name="TextBox 227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203823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396580" y="1305069"/>
            <a:ext cx="10065858" cy="12238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399714" y="1803097"/>
            <a:ext cx="2016536" cy="22986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1197750" y="7020395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8" name="Rectangle 177"/>
          <p:cNvSpPr/>
          <p:nvPr/>
        </p:nvSpPr>
        <p:spPr>
          <a:xfrm>
            <a:off x="309354" y="6820905"/>
            <a:ext cx="10065858" cy="27025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9163" y="105885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105885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105885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28249" y="105885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8843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9649" y="105616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105615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105615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30237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30237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30237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28249" y="130237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545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54590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28249" y="154590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54590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78943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78943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789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28249" y="178943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2032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2032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2032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28249" y="2032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27648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27648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276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28249" y="227648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1" y="2532390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8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2" y="2532389"/>
            <a:ext cx="1600292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4" y="253238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7" y="2532389"/>
            <a:ext cx="410914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1" y="277591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2" y="2775916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4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7" y="2775916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8" y="2775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1" y="301944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2" y="301944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4" y="301944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7" y="301944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1" y="326297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8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2" y="326297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4" y="3262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7" y="326297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0" y="35064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1" y="350649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3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6" y="350649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7" y="350649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0" y="37500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1" y="375002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3" y="37500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6" y="375002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0" y="39935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7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1" y="399354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3" y="39935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6" y="399354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0" y="42370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7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1" y="423707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3" y="42370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6" y="423707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0" y="44806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1" y="448060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3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6" y="448060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7" y="44806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0" y="47241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1" y="472412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3" y="472412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6" y="472412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7" y="47245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8" y="1065990"/>
            <a:ext cx="8044826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31221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155873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2032959"/>
            <a:ext cx="2011207" cy="25066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3" y="22863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4" y="2542221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Pizza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05044" y="27857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405044" y="3029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405044" y="3272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Caisse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405043" y="351632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3" y="37598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3" y="4003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3" y="424690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3" y="44904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3" y="4733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3" y="4977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5043" y="106599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402491" y="1065990"/>
            <a:ext cx="2025754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7" y="2542221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51053" y="136778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673463" y="1880557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3533762" y="2085342"/>
            <a:ext cx="5968213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16250" y="1641580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2908949" y="2358200"/>
            <a:ext cx="6615219" cy="8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1" name="Rectangle 170"/>
          <p:cNvSpPr/>
          <p:nvPr/>
        </p:nvSpPr>
        <p:spPr>
          <a:xfrm>
            <a:off x="3509259" y="2601005"/>
            <a:ext cx="3294566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2" name="Rectangle 171"/>
          <p:cNvSpPr/>
          <p:nvPr/>
        </p:nvSpPr>
        <p:spPr>
          <a:xfrm>
            <a:off x="4443990" y="2838573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3" name="Rectangle 172"/>
          <p:cNvSpPr/>
          <p:nvPr/>
        </p:nvSpPr>
        <p:spPr>
          <a:xfrm>
            <a:off x="4443990" y="3086750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5" name="Rectangle 174"/>
          <p:cNvSpPr/>
          <p:nvPr/>
        </p:nvSpPr>
        <p:spPr>
          <a:xfrm>
            <a:off x="4455840" y="3325183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7" name="Rectangle 176"/>
          <p:cNvSpPr/>
          <p:nvPr/>
        </p:nvSpPr>
        <p:spPr>
          <a:xfrm>
            <a:off x="7766927" y="2840966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0" name="Rectangle 189"/>
          <p:cNvSpPr/>
          <p:nvPr/>
        </p:nvSpPr>
        <p:spPr>
          <a:xfrm>
            <a:off x="7766927" y="3089143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1" name="Rectangle 190"/>
          <p:cNvSpPr/>
          <p:nvPr/>
        </p:nvSpPr>
        <p:spPr>
          <a:xfrm>
            <a:off x="7778777" y="3327576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pSp>
        <p:nvGrpSpPr>
          <p:cNvPr id="8" name="Group 7"/>
          <p:cNvGrpSpPr/>
          <p:nvPr/>
        </p:nvGrpSpPr>
        <p:grpSpPr>
          <a:xfrm>
            <a:off x="2151734" y="2552425"/>
            <a:ext cx="227040" cy="227040"/>
            <a:chOff x="-285105" y="3795476"/>
            <a:chExt cx="227040" cy="227040"/>
          </a:xfrm>
        </p:grpSpPr>
        <p:sp>
          <p:nvSpPr>
            <p:cNvPr id="6" name="Oval 5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</p:spPr>
        </p:pic>
      </p:grpSp>
      <p:grpSp>
        <p:nvGrpSpPr>
          <p:cNvPr id="194" name="Group 193"/>
          <p:cNvGrpSpPr/>
          <p:nvPr/>
        </p:nvGrpSpPr>
        <p:grpSpPr>
          <a:xfrm>
            <a:off x="2157733" y="2795834"/>
            <a:ext cx="227040" cy="227040"/>
            <a:chOff x="-285105" y="3795476"/>
            <a:chExt cx="227040" cy="227040"/>
          </a:xfrm>
          <a:noFill/>
        </p:grpSpPr>
        <p:sp>
          <p:nvSpPr>
            <p:cNvPr id="195" name="Oval 194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6" name="Picture 19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197" name="Group 196"/>
          <p:cNvGrpSpPr/>
          <p:nvPr/>
        </p:nvGrpSpPr>
        <p:grpSpPr>
          <a:xfrm>
            <a:off x="2160233" y="3038174"/>
            <a:ext cx="227040" cy="227040"/>
            <a:chOff x="-285105" y="3795476"/>
            <a:chExt cx="227040" cy="227040"/>
          </a:xfrm>
          <a:noFill/>
        </p:grpSpPr>
        <p:sp>
          <p:nvSpPr>
            <p:cNvPr id="198" name="Oval 197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200" name="Group 199"/>
          <p:cNvGrpSpPr/>
          <p:nvPr/>
        </p:nvGrpSpPr>
        <p:grpSpPr>
          <a:xfrm>
            <a:off x="2162733" y="3273019"/>
            <a:ext cx="227040" cy="227040"/>
            <a:chOff x="-285105" y="3795476"/>
            <a:chExt cx="227040" cy="227040"/>
          </a:xfrm>
          <a:noFill/>
        </p:grpSpPr>
        <p:sp>
          <p:nvSpPr>
            <p:cNvPr id="201" name="Oval 200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02" name="Picture 20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pic>
        <p:nvPicPr>
          <p:cNvPr id="217" name="Picture 2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560568"/>
            <a:ext cx="185962" cy="185962"/>
          </a:xfrm>
          <a:prstGeom prst="rect">
            <a:avLst/>
          </a:prstGeom>
        </p:spPr>
      </p:pic>
      <p:pic>
        <p:nvPicPr>
          <p:cNvPr id="218" name="Picture 2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3804095"/>
            <a:ext cx="185962" cy="185962"/>
          </a:xfrm>
          <a:prstGeom prst="rect">
            <a:avLst/>
          </a:prstGeom>
        </p:spPr>
      </p:pic>
      <p:pic>
        <p:nvPicPr>
          <p:cNvPr id="219" name="Picture 2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048237"/>
            <a:ext cx="185962" cy="185962"/>
          </a:xfrm>
          <a:prstGeom prst="rect">
            <a:avLst/>
          </a:prstGeom>
        </p:spPr>
      </p:pic>
      <p:pic>
        <p:nvPicPr>
          <p:cNvPr id="220" name="Picture 2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288931"/>
            <a:ext cx="185962" cy="18596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532458"/>
            <a:ext cx="185962" cy="185962"/>
          </a:xfrm>
          <a:prstGeom prst="rect">
            <a:avLst/>
          </a:prstGeom>
        </p:spPr>
      </p:pic>
      <p:pic>
        <p:nvPicPr>
          <p:cNvPr id="222" name="Picture 2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4776357"/>
            <a:ext cx="185962" cy="185962"/>
          </a:xfrm>
          <a:prstGeom prst="rect">
            <a:avLst/>
          </a:prstGeom>
        </p:spPr>
      </p:pic>
      <p:pic>
        <p:nvPicPr>
          <p:cNvPr id="223" name="Picture 2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14" y="5019884"/>
            <a:ext cx="185962" cy="185962"/>
          </a:xfrm>
          <a:prstGeom prst="rect">
            <a:avLst/>
          </a:prstGeom>
        </p:spPr>
      </p:pic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8803" y="2614244"/>
            <a:ext cx="374904" cy="272684"/>
          </a:xfrm>
          <a:prstGeom prst="rect">
            <a:avLst/>
          </a:prstGeom>
        </p:spPr>
      </p:pic>
      <p:sp>
        <p:nvSpPr>
          <p:cNvPr id="144" name="TextBox 143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189044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Rectangle 202"/>
          <p:cNvSpPr/>
          <p:nvPr/>
        </p:nvSpPr>
        <p:spPr>
          <a:xfrm>
            <a:off x="410868" y="1176592"/>
            <a:ext cx="10065858" cy="12238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414002" y="1645956"/>
            <a:ext cx="2016536" cy="22986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1197750" y="7020395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8" name="Rectangle 177"/>
          <p:cNvSpPr/>
          <p:nvPr/>
        </p:nvSpPr>
        <p:spPr>
          <a:xfrm>
            <a:off x="309354" y="6820905"/>
            <a:ext cx="10065858" cy="27025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53451" y="90171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64658" y="901709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87072" y="901709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75864" y="901709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42537" y="901709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02727" y="89901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613937" y="89901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25141" y="89901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36346" y="899017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53451" y="114523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64658" y="114523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87072" y="114523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75864" y="114523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42537" y="114523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53451" y="138876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64658" y="138876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87072" y="138876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75864" y="138876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42537" y="138876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64658" y="138876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53451" y="163229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87072" y="163229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75864" y="163229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42537" y="163229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53451" y="187582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64658" y="187581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87072" y="187581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75864" y="187581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42537" y="187581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53451" y="21193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64658" y="211934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87072" y="211934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75864" y="211934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42537" y="211934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53449" y="2375249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64656" y="2375248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87070" y="2375248"/>
            <a:ext cx="1600292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75862" y="2375248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42535" y="2375248"/>
            <a:ext cx="410914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53449" y="26187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64656" y="26187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87070" y="26187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75862" y="26187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42535" y="26187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64656" y="26187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53449" y="286230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87070" y="286230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75862" y="28623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42535" y="286230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53449" y="31058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64656" y="31058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87070" y="31058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75862" y="31058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42535" y="31058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53448" y="33493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64655" y="334935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87069" y="334935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75861" y="334935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42534" y="334935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64655" y="334935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53448" y="359288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75861" y="35928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87069" y="359288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42534" y="359288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53448" y="38364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64655" y="38364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87069" y="383640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75861" y="38364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42534" y="383640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53448" y="407993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64655" y="40799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87069" y="407993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75861" y="407993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42534" y="407993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53448" y="43234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64655" y="43234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87069" y="43234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75861" y="43234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42534" y="43234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64655" y="43234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53448" y="456698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87069" y="456698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75861" y="45669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42534" y="456698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64655" y="456744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42536" y="908849"/>
            <a:ext cx="8044826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19334" y="115506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19334" y="140159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19333" y="1875818"/>
            <a:ext cx="2011207" cy="25066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19331" y="2129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19332" y="2385080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Pizza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19332" y="262860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419332" y="28721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419332" y="311566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Caisse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419331" y="33591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19331" y="360271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19331" y="38462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19331" y="408976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19331" y="433329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19331" y="457682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19331" y="482034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19331" y="9088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416779" y="908849"/>
            <a:ext cx="2025754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9561" y="2385080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65341" y="1210641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367454" y="1723416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3367453" y="1928201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30538" y="1484439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3046129" y="2201059"/>
            <a:ext cx="6013835" cy="8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1" name="Rectangle 170"/>
          <p:cNvSpPr/>
          <p:nvPr/>
        </p:nvSpPr>
        <p:spPr>
          <a:xfrm>
            <a:off x="3709287" y="2443864"/>
            <a:ext cx="3294566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2" name="Rectangle 171"/>
          <p:cNvSpPr/>
          <p:nvPr/>
        </p:nvSpPr>
        <p:spPr>
          <a:xfrm>
            <a:off x="4458278" y="2681432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3" name="Rectangle 172"/>
          <p:cNvSpPr/>
          <p:nvPr/>
        </p:nvSpPr>
        <p:spPr>
          <a:xfrm>
            <a:off x="4458278" y="2929609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5" name="Rectangle 174"/>
          <p:cNvSpPr/>
          <p:nvPr/>
        </p:nvSpPr>
        <p:spPr>
          <a:xfrm>
            <a:off x="4470128" y="3168042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7" name="Rectangle 176"/>
          <p:cNvSpPr/>
          <p:nvPr/>
        </p:nvSpPr>
        <p:spPr>
          <a:xfrm>
            <a:off x="7781215" y="2683825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0" name="Rectangle 189"/>
          <p:cNvSpPr/>
          <p:nvPr/>
        </p:nvSpPr>
        <p:spPr>
          <a:xfrm>
            <a:off x="7781215" y="2932002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1" name="Rectangle 190"/>
          <p:cNvSpPr/>
          <p:nvPr/>
        </p:nvSpPr>
        <p:spPr>
          <a:xfrm>
            <a:off x="7793065" y="3170435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pSp>
        <p:nvGrpSpPr>
          <p:cNvPr id="8" name="Group 7"/>
          <p:cNvGrpSpPr/>
          <p:nvPr/>
        </p:nvGrpSpPr>
        <p:grpSpPr>
          <a:xfrm>
            <a:off x="2166022" y="2395284"/>
            <a:ext cx="227040" cy="227040"/>
            <a:chOff x="-285105" y="3795476"/>
            <a:chExt cx="227040" cy="227040"/>
          </a:xfrm>
        </p:grpSpPr>
        <p:sp>
          <p:nvSpPr>
            <p:cNvPr id="6" name="Oval 5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</p:spPr>
        </p:pic>
      </p:grpSp>
      <p:grpSp>
        <p:nvGrpSpPr>
          <p:cNvPr id="194" name="Group 193"/>
          <p:cNvGrpSpPr/>
          <p:nvPr/>
        </p:nvGrpSpPr>
        <p:grpSpPr>
          <a:xfrm>
            <a:off x="2172021" y="2638693"/>
            <a:ext cx="227040" cy="227040"/>
            <a:chOff x="-285105" y="3795476"/>
            <a:chExt cx="227040" cy="227040"/>
          </a:xfrm>
          <a:noFill/>
        </p:grpSpPr>
        <p:sp>
          <p:nvSpPr>
            <p:cNvPr id="195" name="Oval 194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6" name="Picture 19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197" name="Group 196"/>
          <p:cNvGrpSpPr/>
          <p:nvPr/>
        </p:nvGrpSpPr>
        <p:grpSpPr>
          <a:xfrm>
            <a:off x="2174521" y="2881033"/>
            <a:ext cx="227040" cy="227040"/>
            <a:chOff x="-285105" y="3795476"/>
            <a:chExt cx="227040" cy="227040"/>
          </a:xfrm>
          <a:noFill/>
        </p:grpSpPr>
        <p:sp>
          <p:nvSpPr>
            <p:cNvPr id="198" name="Oval 197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200" name="Group 199"/>
          <p:cNvGrpSpPr/>
          <p:nvPr/>
        </p:nvGrpSpPr>
        <p:grpSpPr>
          <a:xfrm>
            <a:off x="2177021" y="3115878"/>
            <a:ext cx="227040" cy="227040"/>
            <a:chOff x="-285105" y="3795476"/>
            <a:chExt cx="227040" cy="227040"/>
          </a:xfrm>
          <a:noFill/>
        </p:grpSpPr>
        <p:sp>
          <p:nvSpPr>
            <p:cNvPr id="201" name="Oval 200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02" name="Picture 20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sp>
        <p:nvSpPr>
          <p:cNvPr id="13" name="Rounded Rectangle 12"/>
          <p:cNvSpPr/>
          <p:nvPr/>
        </p:nvSpPr>
        <p:spPr>
          <a:xfrm>
            <a:off x="6871337" y="2557106"/>
            <a:ext cx="2256621" cy="1998099"/>
          </a:xfrm>
          <a:prstGeom prst="roundRect">
            <a:avLst>
              <a:gd name="adj" fmla="val 4839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Assign someone to this shift...</a:t>
            </a:r>
          </a:p>
          <a:p>
            <a:endParaRPr lang="fr-CH" sz="5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 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854899" y="2920802"/>
            <a:ext cx="227305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Oval 146"/>
          <p:cNvSpPr/>
          <p:nvPr/>
        </p:nvSpPr>
        <p:spPr>
          <a:xfrm>
            <a:off x="6993904" y="2980891"/>
            <a:ext cx="227040" cy="227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48" name="Picture 1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94277" y="5004911"/>
            <a:ext cx="180770" cy="1807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35209" y="4930057"/>
            <a:ext cx="258646" cy="258646"/>
          </a:xfrm>
          <a:prstGeom prst="rect">
            <a:avLst/>
          </a:prstGeom>
        </p:spPr>
      </p:pic>
      <p:sp>
        <p:nvSpPr>
          <p:cNvPr id="149" name="Oval 148"/>
          <p:cNvSpPr/>
          <p:nvPr/>
        </p:nvSpPr>
        <p:spPr>
          <a:xfrm>
            <a:off x="6994021" y="3281442"/>
            <a:ext cx="227040" cy="227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1" name="Oval 150"/>
          <p:cNvSpPr/>
          <p:nvPr/>
        </p:nvSpPr>
        <p:spPr>
          <a:xfrm>
            <a:off x="6993904" y="3581245"/>
            <a:ext cx="227040" cy="227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2" name="Oval 151"/>
          <p:cNvSpPr/>
          <p:nvPr/>
        </p:nvSpPr>
        <p:spPr>
          <a:xfrm>
            <a:off x="6989238" y="3904578"/>
            <a:ext cx="227040" cy="227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3" name="Oval 152"/>
          <p:cNvSpPr/>
          <p:nvPr/>
        </p:nvSpPr>
        <p:spPr>
          <a:xfrm>
            <a:off x="6993904" y="4205347"/>
            <a:ext cx="227040" cy="227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08" y="3057179"/>
            <a:ext cx="374904" cy="272684"/>
          </a:xfrm>
          <a:prstGeom prst="rect">
            <a:avLst/>
          </a:prstGeom>
        </p:spPr>
      </p:pic>
      <p:pic>
        <p:nvPicPr>
          <p:cNvPr id="157" name="Picture 15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27" y="3395283"/>
            <a:ext cx="185962" cy="185962"/>
          </a:xfrm>
          <a:prstGeom prst="rect">
            <a:avLst/>
          </a:prstGeom>
        </p:spPr>
      </p:pic>
      <p:pic>
        <p:nvPicPr>
          <p:cNvPr id="179" name="Picture 17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27" y="3638810"/>
            <a:ext cx="185962" cy="185962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27" y="3882952"/>
            <a:ext cx="185962" cy="185962"/>
          </a:xfrm>
          <a:prstGeom prst="rect">
            <a:avLst/>
          </a:prstGeom>
        </p:spPr>
      </p:pic>
      <p:pic>
        <p:nvPicPr>
          <p:cNvPr id="187" name="Picture 18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27" y="4123646"/>
            <a:ext cx="185962" cy="185962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27" y="4367173"/>
            <a:ext cx="185962" cy="185962"/>
          </a:xfrm>
          <a:prstGeom prst="rect">
            <a:avLst/>
          </a:prstGeom>
        </p:spPr>
      </p:pic>
      <p:pic>
        <p:nvPicPr>
          <p:cNvPr id="189" name="Picture 18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27" y="4611072"/>
            <a:ext cx="185962" cy="185962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327" y="4854599"/>
            <a:ext cx="185962" cy="185962"/>
          </a:xfrm>
          <a:prstGeom prst="rect">
            <a:avLst/>
          </a:prstGeom>
        </p:spPr>
      </p:pic>
      <p:sp>
        <p:nvSpPr>
          <p:cNvPr id="204" name="TextBox 203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205" name="TextBox 204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207" name="TextBox 206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3759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Rectangle 186"/>
          <p:cNvSpPr/>
          <p:nvPr/>
        </p:nvSpPr>
        <p:spPr>
          <a:xfrm>
            <a:off x="412407" y="1148485"/>
            <a:ext cx="10065858" cy="12238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8" name="Rectangle 187"/>
          <p:cNvSpPr/>
          <p:nvPr/>
        </p:nvSpPr>
        <p:spPr>
          <a:xfrm>
            <a:off x="412407" y="1177484"/>
            <a:ext cx="10065858" cy="12238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395082" y="1645938"/>
            <a:ext cx="2016536" cy="22986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76" name="Rectangle 175"/>
          <p:cNvSpPr/>
          <p:nvPr/>
        </p:nvSpPr>
        <p:spPr>
          <a:xfrm>
            <a:off x="1197750" y="7020395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8" name="Rectangle 177"/>
          <p:cNvSpPr/>
          <p:nvPr/>
        </p:nvSpPr>
        <p:spPr>
          <a:xfrm>
            <a:off x="309354" y="6820905"/>
            <a:ext cx="10065858" cy="27025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4531" y="901692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45738" y="90169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68152" y="901691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56944" y="90169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23617" y="901691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83807" y="899001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5017" y="899001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06221" y="89900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17426" y="89899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4531" y="114522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45738" y="114521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68152" y="114521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56944" y="114521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23617" y="114521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4531" y="138874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45738" y="138874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68152" y="1388746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56944" y="138874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23617" y="1388746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45738" y="138874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4531" y="1632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68152" y="1632274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56944" y="16322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23617" y="1632274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4531" y="1875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45738" y="18758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68152" y="1875801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56944" y="187580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23617" y="1875801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4531" y="2119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45738" y="211932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68152" y="2119329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56944" y="211932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23617" y="2119329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4529" y="2375231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45736" y="2375230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68150" y="2375230"/>
            <a:ext cx="1600292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56942" y="2375230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3615" y="2375230"/>
            <a:ext cx="410914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4529" y="26187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45736" y="26187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68150" y="261875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56942" y="26187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3615" y="261875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45736" y="26187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4529" y="286228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68150" y="286228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56942" y="28622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3615" y="286228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4529" y="310581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45736" y="310581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68150" y="310581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56942" y="310581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3615" y="310581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4528" y="33493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45735" y="33493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68149" y="334933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56941" y="33493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3614" y="334933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45735" y="33493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4528" y="359286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56941" y="359286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68149" y="359286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3614" y="359286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4528" y="383639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45735" y="383639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68149" y="383639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56941" y="383639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3614" y="383639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4528" y="40799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45735" y="40799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68149" y="407991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56941" y="40799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3614" y="407991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4528" y="432344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45735" y="432344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68149" y="432344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56941" y="432344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3614" y="432344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45735" y="432344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4528" y="456697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68149" y="456697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56941" y="456697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3614" y="456697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45735" y="456742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3616" y="908831"/>
            <a:ext cx="8044826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0414" y="115505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0414" y="140157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0413" y="1875800"/>
            <a:ext cx="2011207" cy="25066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0411" y="21291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0412" y="2385062"/>
            <a:ext cx="2011207" cy="24353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Pizza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400412" y="262858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400412" y="287211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Cutter</a:t>
            </a:r>
          </a:p>
        </p:txBody>
      </p:sp>
      <p:sp>
        <p:nvSpPr>
          <p:cNvPr id="161" name="Rectangle 160"/>
          <p:cNvSpPr/>
          <p:nvPr/>
        </p:nvSpPr>
        <p:spPr>
          <a:xfrm>
            <a:off x="400412" y="311564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Caisse</a:t>
            </a:r>
          </a:p>
        </p:txBody>
      </p:sp>
      <p:sp>
        <p:nvSpPr>
          <p:cNvPr id="162" name="Rectangle 161"/>
          <p:cNvSpPr/>
          <p:nvPr/>
        </p:nvSpPr>
        <p:spPr>
          <a:xfrm>
            <a:off x="400411" y="335916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0411" y="3602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0411" y="38462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0411" y="408974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0411" y="433327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0411" y="4576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0411" y="482032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0411" y="9088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397859" y="908831"/>
            <a:ext cx="2025754" cy="4155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9359" y="2385062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46421" y="1210623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348534" y="1723398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3348533" y="1928183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11618" y="1484421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3027209" y="2201041"/>
            <a:ext cx="6013835" cy="814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1" name="Rectangle 170"/>
          <p:cNvSpPr/>
          <p:nvPr/>
        </p:nvSpPr>
        <p:spPr>
          <a:xfrm>
            <a:off x="3690367" y="2443846"/>
            <a:ext cx="3294566" cy="10629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2" name="Rectangle 171"/>
          <p:cNvSpPr/>
          <p:nvPr/>
        </p:nvSpPr>
        <p:spPr>
          <a:xfrm>
            <a:off x="4439358" y="2681414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3" name="Rectangle 172"/>
          <p:cNvSpPr/>
          <p:nvPr/>
        </p:nvSpPr>
        <p:spPr>
          <a:xfrm>
            <a:off x="4439358" y="2929591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5" name="Rectangle 174"/>
          <p:cNvSpPr/>
          <p:nvPr/>
        </p:nvSpPr>
        <p:spPr>
          <a:xfrm>
            <a:off x="4451208" y="3168024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7" name="Rectangle 176"/>
          <p:cNvSpPr/>
          <p:nvPr/>
        </p:nvSpPr>
        <p:spPr>
          <a:xfrm>
            <a:off x="7762295" y="2683807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0" name="Rectangle 189"/>
          <p:cNvSpPr/>
          <p:nvPr/>
        </p:nvSpPr>
        <p:spPr>
          <a:xfrm>
            <a:off x="7762295" y="2931984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1" name="Rectangle 190"/>
          <p:cNvSpPr/>
          <p:nvPr/>
        </p:nvSpPr>
        <p:spPr>
          <a:xfrm>
            <a:off x="7774145" y="3170417"/>
            <a:ext cx="1542139" cy="106298"/>
          </a:xfrm>
          <a:prstGeom prst="rect">
            <a:avLst/>
          </a:prstGeom>
          <a:pattFill prst="wdDnDiag">
            <a:fgClr>
              <a:srgbClr val="C0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pSp>
        <p:nvGrpSpPr>
          <p:cNvPr id="8" name="Group 7"/>
          <p:cNvGrpSpPr/>
          <p:nvPr/>
        </p:nvGrpSpPr>
        <p:grpSpPr>
          <a:xfrm>
            <a:off x="2147102" y="2395266"/>
            <a:ext cx="227040" cy="227040"/>
            <a:chOff x="-285105" y="3795476"/>
            <a:chExt cx="227040" cy="227040"/>
          </a:xfrm>
        </p:grpSpPr>
        <p:sp>
          <p:nvSpPr>
            <p:cNvPr id="6" name="Oval 5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</p:spPr>
        </p:pic>
      </p:grpSp>
      <p:grpSp>
        <p:nvGrpSpPr>
          <p:cNvPr id="194" name="Group 193"/>
          <p:cNvGrpSpPr/>
          <p:nvPr/>
        </p:nvGrpSpPr>
        <p:grpSpPr>
          <a:xfrm>
            <a:off x="2153101" y="2638675"/>
            <a:ext cx="227040" cy="227040"/>
            <a:chOff x="-285105" y="3795476"/>
            <a:chExt cx="227040" cy="227040"/>
          </a:xfrm>
          <a:noFill/>
        </p:grpSpPr>
        <p:sp>
          <p:nvSpPr>
            <p:cNvPr id="195" name="Oval 194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6" name="Picture 19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197" name="Group 196"/>
          <p:cNvGrpSpPr/>
          <p:nvPr/>
        </p:nvGrpSpPr>
        <p:grpSpPr>
          <a:xfrm>
            <a:off x="2155601" y="2881015"/>
            <a:ext cx="227040" cy="227040"/>
            <a:chOff x="-285105" y="3795476"/>
            <a:chExt cx="227040" cy="227040"/>
          </a:xfrm>
          <a:noFill/>
        </p:grpSpPr>
        <p:sp>
          <p:nvSpPr>
            <p:cNvPr id="198" name="Oval 197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199" name="Picture 19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grpSp>
        <p:nvGrpSpPr>
          <p:cNvPr id="200" name="Group 199"/>
          <p:cNvGrpSpPr/>
          <p:nvPr/>
        </p:nvGrpSpPr>
        <p:grpSpPr>
          <a:xfrm>
            <a:off x="2158101" y="3115860"/>
            <a:ext cx="227040" cy="227040"/>
            <a:chOff x="-285105" y="3795476"/>
            <a:chExt cx="227040" cy="227040"/>
          </a:xfrm>
          <a:noFill/>
        </p:grpSpPr>
        <p:sp>
          <p:nvSpPr>
            <p:cNvPr id="201" name="Oval 200"/>
            <p:cNvSpPr/>
            <p:nvPr/>
          </p:nvSpPr>
          <p:spPr>
            <a:xfrm>
              <a:off x="-285105" y="3795476"/>
              <a:ext cx="227040" cy="22704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202" name="Picture 20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261970" y="3835245"/>
              <a:ext cx="180770" cy="180770"/>
            </a:xfrm>
            <a:prstGeom prst="rect">
              <a:avLst/>
            </a:prstGeom>
            <a:grpFill/>
          </p:spPr>
        </p:pic>
      </p:grpSp>
      <p:sp>
        <p:nvSpPr>
          <p:cNvPr id="13" name="Rounded Rectangle 12"/>
          <p:cNvSpPr/>
          <p:nvPr/>
        </p:nvSpPr>
        <p:spPr>
          <a:xfrm>
            <a:off x="6852417" y="2557088"/>
            <a:ext cx="2256621" cy="1998099"/>
          </a:xfrm>
          <a:prstGeom prst="roundRect">
            <a:avLst>
              <a:gd name="adj" fmla="val 4839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Assign someone to this shift...</a:t>
            </a:r>
          </a:p>
          <a:p>
            <a:endParaRPr lang="fr-CH" sz="5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  <a:p>
            <a:pPr marL="360363">
              <a:lnSpc>
                <a:spcPct val="180000"/>
              </a:lnSpc>
            </a:pPr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 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835979" y="2920784"/>
            <a:ext cx="227305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Oval 146"/>
          <p:cNvSpPr/>
          <p:nvPr/>
        </p:nvSpPr>
        <p:spPr>
          <a:xfrm>
            <a:off x="6974984" y="2980873"/>
            <a:ext cx="227040" cy="22704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486" y="2971060"/>
            <a:ext cx="258646" cy="258646"/>
          </a:xfrm>
          <a:prstGeom prst="rect">
            <a:avLst/>
          </a:prstGeom>
        </p:spPr>
      </p:pic>
      <p:sp>
        <p:nvSpPr>
          <p:cNvPr id="149" name="Oval 148"/>
          <p:cNvSpPr/>
          <p:nvPr/>
        </p:nvSpPr>
        <p:spPr>
          <a:xfrm>
            <a:off x="6975101" y="3281424"/>
            <a:ext cx="227040" cy="227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1" name="Oval 150"/>
          <p:cNvSpPr/>
          <p:nvPr/>
        </p:nvSpPr>
        <p:spPr>
          <a:xfrm>
            <a:off x="6974984" y="3581227"/>
            <a:ext cx="227040" cy="227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2" name="Oval 151"/>
          <p:cNvSpPr/>
          <p:nvPr/>
        </p:nvSpPr>
        <p:spPr>
          <a:xfrm>
            <a:off x="6970318" y="3904560"/>
            <a:ext cx="227040" cy="227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3" name="Oval 152"/>
          <p:cNvSpPr/>
          <p:nvPr/>
        </p:nvSpPr>
        <p:spPr>
          <a:xfrm>
            <a:off x="6974984" y="4205329"/>
            <a:ext cx="227040" cy="2270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43" name="Picture 1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07" y="3400927"/>
            <a:ext cx="185962" cy="185962"/>
          </a:xfrm>
          <a:prstGeom prst="rect">
            <a:avLst/>
          </a:prstGeom>
        </p:spPr>
      </p:pic>
      <p:pic>
        <p:nvPicPr>
          <p:cNvPr id="144" name="Picture 1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07" y="3644454"/>
            <a:ext cx="185962" cy="185962"/>
          </a:xfrm>
          <a:prstGeom prst="rect">
            <a:avLst/>
          </a:prstGeom>
        </p:spPr>
      </p:pic>
      <p:pic>
        <p:nvPicPr>
          <p:cNvPr id="145" name="Picture 1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07" y="3888596"/>
            <a:ext cx="185962" cy="185962"/>
          </a:xfrm>
          <a:prstGeom prst="rect">
            <a:avLst/>
          </a:prstGeom>
        </p:spPr>
      </p:pic>
      <p:pic>
        <p:nvPicPr>
          <p:cNvPr id="156" name="Picture 1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07" y="4129290"/>
            <a:ext cx="185962" cy="185962"/>
          </a:xfrm>
          <a:prstGeom prst="rect">
            <a:avLst/>
          </a:prstGeom>
        </p:spPr>
      </p:pic>
      <p:pic>
        <p:nvPicPr>
          <p:cNvPr id="157" name="Picture 1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07" y="4372817"/>
            <a:ext cx="185962" cy="185962"/>
          </a:xfrm>
          <a:prstGeom prst="rect">
            <a:avLst/>
          </a:prstGeom>
        </p:spPr>
      </p:pic>
      <p:pic>
        <p:nvPicPr>
          <p:cNvPr id="179" name="Picture 17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07" y="4616716"/>
            <a:ext cx="185962" cy="185962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07" y="4860243"/>
            <a:ext cx="185962" cy="185962"/>
          </a:xfrm>
          <a:prstGeom prst="rect">
            <a:avLst/>
          </a:prstGeom>
        </p:spPr>
      </p:pic>
      <p:sp>
        <p:nvSpPr>
          <p:cNvPr id="189" name="TextBox 188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192" name="TextBox 191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203" name="TextBox 202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1808503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hlinkClick r:id="rId2" action="ppaction://hlinksldjump"/>
          </p:cNvPr>
          <p:cNvSpPr txBox="1"/>
          <p:nvPr/>
        </p:nvSpPr>
        <p:spPr>
          <a:xfrm>
            <a:off x="5114924" y="3888163"/>
            <a:ext cx="18226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H">
                <a:latin typeface="Roboto" charset="0"/>
                <a:ea typeface="Roboto" charset="0"/>
                <a:cs typeface="Roboto" charset="0"/>
              </a:rPr>
              <a:t>Roster</a:t>
            </a:r>
          </a:p>
        </p:txBody>
      </p:sp>
      <p:sp>
        <p:nvSpPr>
          <p:cNvPr id="6" name="TextBox 5">
            <a:hlinkClick r:id="rId3" action="ppaction://hlinksldjump"/>
          </p:cNvPr>
          <p:cNvSpPr txBox="1"/>
          <p:nvPr/>
        </p:nvSpPr>
        <p:spPr>
          <a:xfrm>
            <a:off x="5114924" y="4332088"/>
            <a:ext cx="18226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H">
                <a:latin typeface="Roboto" charset="0"/>
                <a:ea typeface="Roboto" charset="0"/>
                <a:cs typeface="Roboto" charset="0"/>
              </a:rPr>
              <a:t>Roles &amp; Units</a:t>
            </a:r>
          </a:p>
        </p:txBody>
      </p:sp>
      <p:sp>
        <p:nvSpPr>
          <p:cNvPr id="7" name="TextBox 6">
            <a:hlinkClick r:id="rId4" action="ppaction://hlinksldjump"/>
          </p:cNvPr>
          <p:cNvSpPr txBox="1"/>
          <p:nvPr/>
        </p:nvSpPr>
        <p:spPr>
          <a:xfrm>
            <a:off x="5114924" y="4776013"/>
            <a:ext cx="18226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H">
                <a:latin typeface="Roboto" charset="0"/>
                <a:ea typeface="Roboto" charset="0"/>
                <a:cs typeface="Roboto" charset="0"/>
              </a:rPr>
              <a:t>Scheduling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22620" y="1037212"/>
            <a:ext cx="8635830" cy="27035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fr-CH">
                <a:latin typeface="Roboto" charset="0"/>
                <a:ea typeface="Roboto" charset="0"/>
                <a:cs typeface="Roboto" charset="0"/>
              </a:rPr>
              <a:t>Stats Dashboard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635830" y="3371432"/>
            <a:ext cx="18226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H">
                <a:latin typeface="Roboto" charset="0"/>
                <a:ea typeface="Roboto" charset="0"/>
                <a:cs typeface="Roboto" charset="0"/>
              </a:rPr>
              <a:t>See more stats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 idx="4294967295"/>
          </p:nvPr>
        </p:nvSpPr>
        <p:spPr>
          <a:xfrm>
            <a:off x="0" y="-1035249"/>
            <a:ext cx="10515600" cy="1325563"/>
          </a:xfrm>
        </p:spPr>
        <p:txBody>
          <a:bodyPr/>
          <a:lstStyle/>
          <a:p>
            <a:r>
              <a:rPr lang="fr-CH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69868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60471"/>
              </p:ext>
            </p:extLst>
          </p:nvPr>
        </p:nvGraphicFramePr>
        <p:xfrm>
          <a:off x="1085850" y="1405466"/>
          <a:ext cx="8385131" cy="2956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12358"/>
                <a:gridCol w="1512358"/>
                <a:gridCol w="1512358"/>
                <a:gridCol w="1512358"/>
                <a:gridCol w="823341"/>
                <a:gridCol w="1512358"/>
              </a:tblGrid>
              <a:tr h="370840">
                <a:tc>
                  <a:txBody>
                    <a:bodyPr/>
                    <a:lstStyle/>
                    <a:p>
                      <a:r>
                        <a:rPr lang="fr-CH" b="1"/>
                        <a:t>Staff</a:t>
                      </a:r>
                      <a:r>
                        <a:rPr lang="fr-CH" b="1" baseline="0"/>
                        <a:t> Number</a:t>
                      </a:r>
                      <a:endParaRPr lang="fr-CH" b="1"/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 b="1"/>
                        <a:t>LAST</a:t>
                      </a:r>
                      <a:r>
                        <a:rPr lang="fr-CH" b="1" baseline="0"/>
                        <a:t> NAME</a:t>
                      </a:r>
                      <a:endParaRPr lang="fr-CH" b="1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b="1"/>
                        <a:t>First Name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 b="1"/>
                        <a:t>Location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 b="1"/>
                        <a:t>Status</a:t>
                      </a:r>
                      <a:endParaRPr lang="fr-CH" b="1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b="1"/>
                        <a:t>Contrac</a:t>
                      </a:r>
                      <a:r>
                        <a:rPr lang="fr-CH" b="1" baseline="0"/>
                        <a:t>t Type</a:t>
                      </a:r>
                      <a:endParaRPr lang="fr-CH" b="1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CH"/>
                        <a:t>D7A8D9D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BELCHER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Robert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Geneva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fr-CH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/>
                        <a:t>Fixed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CH"/>
                        <a:t>9A8SDAB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BELCHER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Linda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Zurich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fr-CH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/>
                        <a:t>Fixed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CH"/>
                        <a:t>0ASHDASH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BELCHER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Louise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Geneva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fr-CH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/>
                        <a:t>Extra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fr-CH"/>
                        <a:t>A9SDHS92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BELCHER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Eugene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Paris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fr-CH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/>
                        <a:t>Extra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8AOW9AW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BELCHER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Christina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Lausanne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fr-CH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Fixed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426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9A0SHDAPS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PESTO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James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Lausanne</a:t>
                      </a:r>
                      <a:endParaRPr lang="fr-CH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fr-CH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Fixed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9A0SHDASD</a:t>
                      </a:r>
                    </a:p>
                  </a:txBody>
                  <a:tcPr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PESTO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James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Paris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fr-CH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Extra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9" name="Oval 8"/>
          <p:cNvSpPr/>
          <p:nvPr/>
        </p:nvSpPr>
        <p:spPr>
          <a:xfrm>
            <a:off x="7373635" y="1839870"/>
            <a:ext cx="265411" cy="26541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Oval 10"/>
          <p:cNvSpPr/>
          <p:nvPr/>
        </p:nvSpPr>
        <p:spPr>
          <a:xfrm>
            <a:off x="7379037" y="2205698"/>
            <a:ext cx="265411" cy="26541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" name="Oval 16"/>
          <p:cNvSpPr/>
          <p:nvPr/>
        </p:nvSpPr>
        <p:spPr>
          <a:xfrm>
            <a:off x="7373635" y="2570897"/>
            <a:ext cx="265411" cy="26541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Oval 18"/>
          <p:cNvSpPr/>
          <p:nvPr/>
        </p:nvSpPr>
        <p:spPr>
          <a:xfrm>
            <a:off x="7373634" y="2922222"/>
            <a:ext cx="265411" cy="26541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Oval 19"/>
          <p:cNvSpPr/>
          <p:nvPr/>
        </p:nvSpPr>
        <p:spPr>
          <a:xfrm>
            <a:off x="7373634" y="3316626"/>
            <a:ext cx="265411" cy="26541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Oval 20"/>
          <p:cNvSpPr/>
          <p:nvPr/>
        </p:nvSpPr>
        <p:spPr>
          <a:xfrm>
            <a:off x="7373634" y="3669651"/>
            <a:ext cx="265411" cy="26541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Oval 21"/>
          <p:cNvSpPr/>
          <p:nvPr/>
        </p:nvSpPr>
        <p:spPr>
          <a:xfrm>
            <a:off x="7373634" y="4033239"/>
            <a:ext cx="265411" cy="26541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3" name="Title 22"/>
          <p:cNvSpPr>
            <a:spLocks noGrp="1"/>
          </p:cNvSpPr>
          <p:nvPr>
            <p:ph type="title" idx="4294967295"/>
          </p:nvPr>
        </p:nvSpPr>
        <p:spPr>
          <a:xfrm>
            <a:off x="0" y="-1062897"/>
            <a:ext cx="10515600" cy="1325563"/>
          </a:xfrm>
        </p:spPr>
        <p:txBody>
          <a:bodyPr/>
          <a:lstStyle/>
          <a:p>
            <a:r>
              <a:rPr lang="fr-CH"/>
              <a:t>Roster</a:t>
            </a:r>
          </a:p>
        </p:txBody>
      </p:sp>
    </p:spTree>
    <p:extLst>
      <p:ext uri="{BB962C8B-B14F-4D97-AF65-F5344CB8AC3E}">
        <p14:creationId xmlns:p14="http://schemas.microsoft.com/office/powerpoint/2010/main" val="1195192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911310" y="738664"/>
            <a:ext cx="1822620" cy="369332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H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rPr>
              <a:t>Units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1310" y="1182589"/>
            <a:ext cx="18226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H">
                <a:latin typeface="Roboto" charset="0"/>
                <a:ea typeface="Roboto" charset="0"/>
                <a:cs typeface="Roboto" charset="0"/>
              </a:rPr>
              <a:t>Roles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1310" y="1626514"/>
            <a:ext cx="1822620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CH">
                <a:latin typeface="Roboto" charset="0"/>
                <a:ea typeface="Roboto" charset="0"/>
                <a:cs typeface="Roboto" charset="0"/>
              </a:rPr>
              <a:t>Locations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2165811"/>
              </p:ext>
            </p:extLst>
          </p:nvPr>
        </p:nvGraphicFramePr>
        <p:xfrm>
          <a:off x="3614738" y="738664"/>
          <a:ext cx="5314950" cy="2956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85787"/>
                <a:gridCol w="1471613"/>
                <a:gridCol w="1443037"/>
                <a:gridCol w="1814513"/>
              </a:tblGrid>
              <a:tr h="370840">
                <a:tc>
                  <a:txBody>
                    <a:bodyPr/>
                    <a:lstStyle/>
                    <a:p>
                      <a:endParaRPr lang="fr-CH" b="1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 b="1"/>
                        <a:t>ID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 b="1"/>
                        <a:t>Name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 b="1"/>
                        <a:t>Unit Type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fr-CH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D7A8D9D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Excelsior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Food Truck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fr-CH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9A8SDAB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Excelsior1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Food Truck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fr-CH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0ASHDASH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Excelsior2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Food Truck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fr-CH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A9SDHS92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Lab1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Kitchen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fr-CH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8AOW9AW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Lab2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Kitchen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426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fr-CH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9A0SHDAPS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Globus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Food Counter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fr-CH"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fr-CH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9A0SHDASD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Excelsior</a:t>
                      </a:r>
                      <a:r>
                        <a:rPr lang="fr-CH" baseline="0"/>
                        <a:t>3</a:t>
                      </a:r>
                      <a:endParaRPr lang="fr-CH"/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fr-CH"/>
                        <a:t>Food Truck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1182589"/>
            <a:ext cx="271462" cy="27146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57850" y="44862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H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1519359"/>
            <a:ext cx="271462" cy="27146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1897976"/>
            <a:ext cx="271462" cy="27146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656" y="2224445"/>
            <a:ext cx="271462" cy="271462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2625805"/>
            <a:ext cx="271462" cy="27146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2994839"/>
            <a:ext cx="271462" cy="271462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275" y="3364827"/>
            <a:ext cx="271462" cy="271462"/>
          </a:xfrm>
          <a:prstGeom prst="rect">
            <a:avLst/>
          </a:prstGeom>
        </p:spPr>
      </p:pic>
      <p:sp>
        <p:nvSpPr>
          <p:cNvPr id="30" name="Title 29"/>
          <p:cNvSpPr>
            <a:spLocks noGrp="1"/>
          </p:cNvSpPr>
          <p:nvPr>
            <p:ph type="title" idx="4294967295"/>
          </p:nvPr>
        </p:nvSpPr>
        <p:spPr>
          <a:xfrm>
            <a:off x="0" y="-1020979"/>
            <a:ext cx="10515600" cy="1325563"/>
          </a:xfrm>
        </p:spPr>
        <p:txBody>
          <a:bodyPr/>
          <a:lstStyle/>
          <a:p>
            <a:r>
              <a:rPr lang="fr-CH"/>
              <a:t>Roles &amp; Units</a:t>
            </a:r>
          </a:p>
        </p:txBody>
      </p:sp>
    </p:spTree>
    <p:extLst>
      <p:ext uri="{BB962C8B-B14F-4D97-AF65-F5344CB8AC3E}">
        <p14:creationId xmlns:p14="http://schemas.microsoft.com/office/powerpoint/2010/main" val="1423528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43093" y="1314454"/>
            <a:ext cx="1014408" cy="88582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Rectangle 8"/>
          <p:cNvSpPr/>
          <p:nvPr/>
        </p:nvSpPr>
        <p:spPr>
          <a:xfrm>
            <a:off x="2886078" y="1312311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Rectangle 9"/>
          <p:cNvSpPr/>
          <p:nvPr/>
        </p:nvSpPr>
        <p:spPr>
          <a:xfrm>
            <a:off x="3929062" y="1308859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Rectangle 10"/>
          <p:cNvSpPr/>
          <p:nvPr/>
        </p:nvSpPr>
        <p:spPr>
          <a:xfrm>
            <a:off x="4972046" y="1308859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Rectangle 11"/>
          <p:cNvSpPr/>
          <p:nvPr/>
        </p:nvSpPr>
        <p:spPr>
          <a:xfrm>
            <a:off x="6015030" y="1308859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4" name="Rectangle 13"/>
          <p:cNvSpPr/>
          <p:nvPr/>
        </p:nvSpPr>
        <p:spPr>
          <a:xfrm>
            <a:off x="8100998" y="1308859"/>
            <a:ext cx="1157302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" name="Rectangle 14"/>
          <p:cNvSpPr/>
          <p:nvPr/>
        </p:nvSpPr>
        <p:spPr>
          <a:xfrm>
            <a:off x="1843093" y="2200275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6" name="Rectangle 15"/>
          <p:cNvSpPr/>
          <p:nvPr/>
        </p:nvSpPr>
        <p:spPr>
          <a:xfrm>
            <a:off x="2886078" y="2198132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" name="Rectangle 16"/>
          <p:cNvSpPr/>
          <p:nvPr/>
        </p:nvSpPr>
        <p:spPr>
          <a:xfrm>
            <a:off x="3929062" y="2194680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Rectangle 17"/>
          <p:cNvSpPr/>
          <p:nvPr/>
        </p:nvSpPr>
        <p:spPr>
          <a:xfrm>
            <a:off x="4972046" y="2194680"/>
            <a:ext cx="1014408" cy="88582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Rectangle 18"/>
          <p:cNvSpPr/>
          <p:nvPr/>
        </p:nvSpPr>
        <p:spPr>
          <a:xfrm>
            <a:off x="6015030" y="2194680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Rectangle 19"/>
          <p:cNvSpPr/>
          <p:nvPr/>
        </p:nvSpPr>
        <p:spPr>
          <a:xfrm>
            <a:off x="7058014" y="2194680"/>
            <a:ext cx="1014408" cy="88582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Rectangle 20"/>
          <p:cNvSpPr/>
          <p:nvPr/>
        </p:nvSpPr>
        <p:spPr>
          <a:xfrm>
            <a:off x="8100998" y="2194680"/>
            <a:ext cx="1157302" cy="88582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Rectangle 21"/>
          <p:cNvSpPr/>
          <p:nvPr/>
        </p:nvSpPr>
        <p:spPr>
          <a:xfrm>
            <a:off x="1843093" y="3088537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3" name="Rectangle 22"/>
          <p:cNvSpPr/>
          <p:nvPr/>
        </p:nvSpPr>
        <p:spPr>
          <a:xfrm>
            <a:off x="2886078" y="3086394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4" name="Rectangle 23"/>
          <p:cNvSpPr/>
          <p:nvPr/>
        </p:nvSpPr>
        <p:spPr>
          <a:xfrm>
            <a:off x="3929062" y="3082942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" name="Rectangle 24"/>
          <p:cNvSpPr/>
          <p:nvPr/>
        </p:nvSpPr>
        <p:spPr>
          <a:xfrm>
            <a:off x="4972046" y="3082942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6" name="Rectangle 25"/>
          <p:cNvSpPr/>
          <p:nvPr/>
        </p:nvSpPr>
        <p:spPr>
          <a:xfrm>
            <a:off x="6015030" y="3082942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7" name="Rectangle 26"/>
          <p:cNvSpPr/>
          <p:nvPr/>
        </p:nvSpPr>
        <p:spPr>
          <a:xfrm>
            <a:off x="7058014" y="3082942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Rectangle 27"/>
          <p:cNvSpPr/>
          <p:nvPr/>
        </p:nvSpPr>
        <p:spPr>
          <a:xfrm>
            <a:off x="8100998" y="3082942"/>
            <a:ext cx="1157302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9" name="Rectangle 28"/>
          <p:cNvSpPr/>
          <p:nvPr/>
        </p:nvSpPr>
        <p:spPr>
          <a:xfrm>
            <a:off x="1843093" y="3998922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0" name="Rectangle 29"/>
          <p:cNvSpPr/>
          <p:nvPr/>
        </p:nvSpPr>
        <p:spPr>
          <a:xfrm>
            <a:off x="2886078" y="3996779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1" name="Rectangle 30"/>
          <p:cNvSpPr/>
          <p:nvPr/>
        </p:nvSpPr>
        <p:spPr>
          <a:xfrm>
            <a:off x="3929062" y="3993327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2" name="Rectangle 31"/>
          <p:cNvSpPr/>
          <p:nvPr/>
        </p:nvSpPr>
        <p:spPr>
          <a:xfrm>
            <a:off x="4972046" y="3993327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3" name="Rectangle 32"/>
          <p:cNvSpPr/>
          <p:nvPr/>
        </p:nvSpPr>
        <p:spPr>
          <a:xfrm>
            <a:off x="6015030" y="3993327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4" name="Rectangle 33"/>
          <p:cNvSpPr/>
          <p:nvPr/>
        </p:nvSpPr>
        <p:spPr>
          <a:xfrm>
            <a:off x="7058014" y="3993327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5" name="Rectangle 34"/>
          <p:cNvSpPr/>
          <p:nvPr/>
        </p:nvSpPr>
        <p:spPr>
          <a:xfrm>
            <a:off x="8100998" y="3993327"/>
            <a:ext cx="1157302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6" name="Rectangle 35"/>
          <p:cNvSpPr/>
          <p:nvPr/>
        </p:nvSpPr>
        <p:spPr>
          <a:xfrm>
            <a:off x="1843093" y="4881595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7" name="Rectangle 36"/>
          <p:cNvSpPr/>
          <p:nvPr/>
        </p:nvSpPr>
        <p:spPr>
          <a:xfrm>
            <a:off x="2886078" y="4879452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8" name="Rectangle 37"/>
          <p:cNvSpPr/>
          <p:nvPr/>
        </p:nvSpPr>
        <p:spPr>
          <a:xfrm>
            <a:off x="3929062" y="4876000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333" b="6324"/>
          <a:stretch/>
        </p:blipFill>
        <p:spPr>
          <a:xfrm>
            <a:off x="1571625" y="528637"/>
            <a:ext cx="7988161" cy="5272087"/>
          </a:xfrm>
          <a:prstGeom prst="rect">
            <a:avLst/>
          </a:prstGeom>
        </p:spPr>
      </p:pic>
      <p:sp>
        <p:nvSpPr>
          <p:cNvPr id="59" name="Title 58"/>
          <p:cNvSpPr>
            <a:spLocks noGrp="1"/>
          </p:cNvSpPr>
          <p:nvPr>
            <p:ph type="title" idx="4294967295"/>
          </p:nvPr>
        </p:nvSpPr>
        <p:spPr>
          <a:xfrm>
            <a:off x="0" y="-1004026"/>
            <a:ext cx="10515600" cy="1325563"/>
          </a:xfrm>
        </p:spPr>
        <p:txBody>
          <a:bodyPr/>
          <a:lstStyle/>
          <a:p>
            <a:r>
              <a:rPr lang="fr-CH"/>
              <a:t>Schedule-month</a:t>
            </a:r>
          </a:p>
        </p:txBody>
      </p:sp>
      <p:sp>
        <p:nvSpPr>
          <p:cNvPr id="13" name="Rectangle 12">
            <a:hlinkClick r:id="rId4" action="ppaction://hlinksldjump"/>
          </p:cNvPr>
          <p:cNvSpPr/>
          <p:nvPr/>
        </p:nvSpPr>
        <p:spPr>
          <a:xfrm>
            <a:off x="7058014" y="1308859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48336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43093" y="1314454"/>
            <a:ext cx="1014408" cy="88582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9" name="Rectangle 8"/>
          <p:cNvSpPr/>
          <p:nvPr/>
        </p:nvSpPr>
        <p:spPr>
          <a:xfrm>
            <a:off x="2886078" y="1312311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Rectangle 9"/>
          <p:cNvSpPr/>
          <p:nvPr/>
        </p:nvSpPr>
        <p:spPr>
          <a:xfrm>
            <a:off x="3929062" y="1308859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Rectangle 10"/>
          <p:cNvSpPr/>
          <p:nvPr/>
        </p:nvSpPr>
        <p:spPr>
          <a:xfrm>
            <a:off x="4972046" y="1308859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Rectangle 11"/>
          <p:cNvSpPr/>
          <p:nvPr/>
        </p:nvSpPr>
        <p:spPr>
          <a:xfrm>
            <a:off x="6015030" y="1308859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3" name="Rectangle 12"/>
          <p:cNvSpPr/>
          <p:nvPr/>
        </p:nvSpPr>
        <p:spPr>
          <a:xfrm>
            <a:off x="7058014" y="1308859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4" name="Rectangle 13"/>
          <p:cNvSpPr/>
          <p:nvPr/>
        </p:nvSpPr>
        <p:spPr>
          <a:xfrm>
            <a:off x="8100998" y="1308859"/>
            <a:ext cx="1157302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5" name="Rectangle 14"/>
          <p:cNvSpPr/>
          <p:nvPr/>
        </p:nvSpPr>
        <p:spPr>
          <a:xfrm>
            <a:off x="1843093" y="2200275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6" name="Rectangle 15"/>
          <p:cNvSpPr/>
          <p:nvPr/>
        </p:nvSpPr>
        <p:spPr>
          <a:xfrm>
            <a:off x="2886078" y="2198132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" name="Rectangle 16"/>
          <p:cNvSpPr/>
          <p:nvPr/>
        </p:nvSpPr>
        <p:spPr>
          <a:xfrm>
            <a:off x="3929062" y="2194680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" name="Rectangle 17"/>
          <p:cNvSpPr/>
          <p:nvPr/>
        </p:nvSpPr>
        <p:spPr>
          <a:xfrm>
            <a:off x="4972046" y="2194680"/>
            <a:ext cx="1014408" cy="88582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" name="Rectangle 18"/>
          <p:cNvSpPr/>
          <p:nvPr/>
        </p:nvSpPr>
        <p:spPr>
          <a:xfrm>
            <a:off x="6015030" y="2194680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Rectangle 19"/>
          <p:cNvSpPr/>
          <p:nvPr/>
        </p:nvSpPr>
        <p:spPr>
          <a:xfrm>
            <a:off x="7058014" y="2194680"/>
            <a:ext cx="1014408" cy="88582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Rectangle 20"/>
          <p:cNvSpPr/>
          <p:nvPr/>
        </p:nvSpPr>
        <p:spPr>
          <a:xfrm>
            <a:off x="8100998" y="2194680"/>
            <a:ext cx="1157302" cy="88582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Rectangle 21"/>
          <p:cNvSpPr/>
          <p:nvPr/>
        </p:nvSpPr>
        <p:spPr>
          <a:xfrm>
            <a:off x="1843093" y="3088537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3" name="Rectangle 22"/>
          <p:cNvSpPr/>
          <p:nvPr/>
        </p:nvSpPr>
        <p:spPr>
          <a:xfrm>
            <a:off x="2886078" y="3086394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4" name="Rectangle 23"/>
          <p:cNvSpPr/>
          <p:nvPr/>
        </p:nvSpPr>
        <p:spPr>
          <a:xfrm>
            <a:off x="3929062" y="3082942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" name="Rectangle 24"/>
          <p:cNvSpPr/>
          <p:nvPr/>
        </p:nvSpPr>
        <p:spPr>
          <a:xfrm>
            <a:off x="4972046" y="3082942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6" name="Rectangle 25"/>
          <p:cNvSpPr/>
          <p:nvPr/>
        </p:nvSpPr>
        <p:spPr>
          <a:xfrm>
            <a:off x="6015030" y="3082942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7" name="Rectangle 26"/>
          <p:cNvSpPr/>
          <p:nvPr/>
        </p:nvSpPr>
        <p:spPr>
          <a:xfrm>
            <a:off x="7058014" y="3082942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8" name="Rectangle 27"/>
          <p:cNvSpPr/>
          <p:nvPr/>
        </p:nvSpPr>
        <p:spPr>
          <a:xfrm>
            <a:off x="8100998" y="3082942"/>
            <a:ext cx="1157302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9" name="Rectangle 28"/>
          <p:cNvSpPr/>
          <p:nvPr/>
        </p:nvSpPr>
        <p:spPr>
          <a:xfrm>
            <a:off x="1843093" y="3998922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0" name="Rectangle 29"/>
          <p:cNvSpPr/>
          <p:nvPr/>
        </p:nvSpPr>
        <p:spPr>
          <a:xfrm>
            <a:off x="2886078" y="3996779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1" name="Rectangle 30"/>
          <p:cNvSpPr/>
          <p:nvPr/>
        </p:nvSpPr>
        <p:spPr>
          <a:xfrm>
            <a:off x="3929062" y="3993327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2" name="Rectangle 31"/>
          <p:cNvSpPr/>
          <p:nvPr/>
        </p:nvSpPr>
        <p:spPr>
          <a:xfrm>
            <a:off x="4972046" y="3993327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3" name="Rectangle 32"/>
          <p:cNvSpPr/>
          <p:nvPr/>
        </p:nvSpPr>
        <p:spPr>
          <a:xfrm>
            <a:off x="6015030" y="3993327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4" name="Rectangle 33"/>
          <p:cNvSpPr/>
          <p:nvPr/>
        </p:nvSpPr>
        <p:spPr>
          <a:xfrm>
            <a:off x="7058014" y="3993327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5" name="Rectangle 34"/>
          <p:cNvSpPr/>
          <p:nvPr/>
        </p:nvSpPr>
        <p:spPr>
          <a:xfrm>
            <a:off x="8100998" y="3993327"/>
            <a:ext cx="1157302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6" name="Rectangle 35"/>
          <p:cNvSpPr/>
          <p:nvPr/>
        </p:nvSpPr>
        <p:spPr>
          <a:xfrm>
            <a:off x="1843093" y="4881595"/>
            <a:ext cx="1014408" cy="8858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7" name="Rectangle 36"/>
          <p:cNvSpPr/>
          <p:nvPr/>
        </p:nvSpPr>
        <p:spPr>
          <a:xfrm>
            <a:off x="2886078" y="4879452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8" name="Rectangle 37"/>
          <p:cNvSpPr/>
          <p:nvPr/>
        </p:nvSpPr>
        <p:spPr>
          <a:xfrm>
            <a:off x="3929062" y="4876000"/>
            <a:ext cx="1014408" cy="88582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333" b="6324"/>
          <a:stretch/>
        </p:blipFill>
        <p:spPr>
          <a:xfrm>
            <a:off x="1571625" y="528637"/>
            <a:ext cx="7988161" cy="5272087"/>
          </a:xfrm>
          <a:prstGeom prst="rect">
            <a:avLst/>
          </a:prstGeom>
        </p:spPr>
      </p:pic>
      <p:grpSp>
        <p:nvGrpSpPr>
          <p:cNvPr id="43" name="Group 42"/>
          <p:cNvGrpSpPr/>
          <p:nvPr/>
        </p:nvGrpSpPr>
        <p:grpSpPr>
          <a:xfrm>
            <a:off x="3243261" y="1470800"/>
            <a:ext cx="4455987" cy="4110104"/>
            <a:chOff x="3839379" y="2462147"/>
            <a:chExt cx="2256621" cy="2353504"/>
          </a:xfrm>
        </p:grpSpPr>
        <p:sp>
          <p:nvSpPr>
            <p:cNvPr id="44" name="Rounded Rectangle 43"/>
            <p:cNvSpPr/>
            <p:nvPr/>
          </p:nvSpPr>
          <p:spPr>
            <a:xfrm>
              <a:off x="3839379" y="2462147"/>
              <a:ext cx="2256621" cy="2353504"/>
            </a:xfrm>
            <a:prstGeom prst="roundRect">
              <a:avLst>
                <a:gd name="adj" fmla="val 1673"/>
              </a:avLst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171450" indent="-171450">
                <a:buFont typeface="Arial" charset="0"/>
                <a:buChar char="•"/>
              </a:pPr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pPr marL="171450" indent="-171450">
                <a:buFont typeface="Arial" charset="0"/>
                <a:buChar char="•"/>
              </a:pPr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pPr marL="171450" indent="-171450">
                <a:buFont typeface="Arial" charset="0"/>
                <a:buChar char="•"/>
              </a:pPr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endPara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endPara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3839379" y="2462148"/>
              <a:ext cx="2256621" cy="193660"/>
            </a:xfrm>
            <a:prstGeom prst="roundRect">
              <a:avLst>
                <a:gd name="adj" fmla="val 26033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fr-CH" sz="14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Friday January 6th</a:t>
              </a:r>
            </a:p>
          </p:txBody>
        </p:sp>
        <p:sp>
          <p:nvSpPr>
            <p:cNvPr id="46" name="Rounded Rectangle 45"/>
            <p:cNvSpPr/>
            <p:nvPr/>
          </p:nvSpPr>
          <p:spPr>
            <a:xfrm>
              <a:off x="3839379" y="2462147"/>
              <a:ext cx="2256621" cy="2353504"/>
            </a:xfrm>
            <a:prstGeom prst="roundRect">
              <a:avLst>
                <a:gd name="adj" fmla="val 127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aphicFrame>
        <p:nvGraphicFramePr>
          <p:cNvPr id="47" name="Table 46"/>
          <p:cNvGraphicFramePr>
            <a:graphicFrameLocks noGrp="1"/>
          </p:cNvGraphicFramePr>
          <p:nvPr/>
        </p:nvGraphicFramePr>
        <p:xfrm>
          <a:off x="3641306" y="3388920"/>
          <a:ext cx="3667894" cy="1295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9798"/>
                <a:gridCol w="585216"/>
                <a:gridCol w="1231440"/>
                <a:gridCol w="1231440"/>
              </a:tblGrid>
              <a:tr h="217772">
                <a:tc>
                  <a:txBody>
                    <a:bodyPr/>
                    <a:lstStyle/>
                    <a:p>
                      <a:pPr algn="ctr"/>
                      <a:r>
                        <a:rPr lang="fr-CH" sz="1100" b="1">
                          <a:latin typeface="Roboto" charset="0"/>
                          <a:ea typeface="Roboto" charset="0"/>
                          <a:cs typeface="Roboto" charset="0"/>
                        </a:rPr>
                        <a:t>Status</a:t>
                      </a:r>
                    </a:p>
                  </a:txBody>
                  <a:tcPr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100" b="1">
                          <a:latin typeface="Roboto" charset="0"/>
                          <a:ea typeface="Roboto" charset="0"/>
                          <a:cs typeface="Roboto" charset="0"/>
                        </a:rPr>
                        <a:t>Edit</a:t>
                      </a:r>
                    </a:p>
                  </a:txBody>
                  <a:tcPr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 b="1">
                          <a:latin typeface="Roboto" charset="0"/>
                          <a:ea typeface="Roboto" charset="0"/>
                          <a:cs typeface="Roboto" charset="0"/>
                        </a:rPr>
                        <a:t>Unit</a:t>
                      </a:r>
                    </a:p>
                  </a:txBody>
                  <a:tcPr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 b="1">
                          <a:latin typeface="Roboto" charset="0"/>
                          <a:ea typeface="Roboto" charset="0"/>
                          <a:cs typeface="Roboto" charset="0"/>
                        </a:rPr>
                        <a:t>City</a:t>
                      </a:r>
                    </a:p>
                  </a:txBody>
                  <a:tcPr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572"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Excelsior1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Geneva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Lab1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Geneva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Globus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Zurich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Excelsior2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Lausanne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48" name="Rounded Rectangle 47"/>
          <p:cNvSpPr/>
          <p:nvPr/>
        </p:nvSpPr>
        <p:spPr>
          <a:xfrm>
            <a:off x="3633310" y="1889713"/>
            <a:ext cx="3675888" cy="1465082"/>
          </a:xfrm>
          <a:prstGeom prst="roundRect">
            <a:avLst>
              <a:gd name="adj" fmla="val 356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r-CH" sz="1200">
                <a:solidFill>
                  <a:schemeClr val="tx1">
                    <a:lumMod val="85000"/>
                    <a:lumOff val="15000"/>
                  </a:schemeClr>
                </a:solidFill>
                <a:latin typeface="Roboto" charset="0"/>
                <a:ea typeface="Roboto" charset="0"/>
                <a:cs typeface="Roboto" charset="0"/>
              </a:rPr>
              <a:t>Notes...</a:t>
            </a:r>
          </a:p>
        </p:txBody>
      </p:sp>
      <p:sp>
        <p:nvSpPr>
          <p:cNvPr id="50" name="Oval 49"/>
          <p:cNvSpPr/>
          <p:nvPr/>
        </p:nvSpPr>
        <p:spPr>
          <a:xfrm>
            <a:off x="3875493" y="3690064"/>
            <a:ext cx="178001" cy="17800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2" name="Oval 51"/>
          <p:cNvSpPr/>
          <p:nvPr/>
        </p:nvSpPr>
        <p:spPr>
          <a:xfrm>
            <a:off x="3866349" y="3947619"/>
            <a:ext cx="178001" cy="17800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3" name="Oval 52"/>
          <p:cNvSpPr/>
          <p:nvPr/>
        </p:nvSpPr>
        <p:spPr>
          <a:xfrm>
            <a:off x="3875493" y="4207957"/>
            <a:ext cx="178001" cy="17800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4" name="Oval 53"/>
          <p:cNvSpPr/>
          <p:nvPr/>
        </p:nvSpPr>
        <p:spPr>
          <a:xfrm>
            <a:off x="3884079" y="4458524"/>
            <a:ext cx="178001" cy="178001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3982" y="3656285"/>
            <a:ext cx="234443" cy="23444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643" y="3915644"/>
            <a:ext cx="234443" cy="234443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1473" y="4179735"/>
            <a:ext cx="234443" cy="234443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3981" y="4426230"/>
            <a:ext cx="234443" cy="234443"/>
          </a:xfrm>
          <a:prstGeom prst="rect">
            <a:avLst/>
          </a:prstGeom>
        </p:spPr>
      </p:pic>
      <p:sp>
        <p:nvSpPr>
          <p:cNvPr id="59" name="Title 58"/>
          <p:cNvSpPr>
            <a:spLocks noGrp="1"/>
          </p:cNvSpPr>
          <p:nvPr>
            <p:ph type="title" idx="4294967295"/>
          </p:nvPr>
        </p:nvSpPr>
        <p:spPr>
          <a:xfrm>
            <a:off x="0" y="-1004026"/>
            <a:ext cx="10515600" cy="1325563"/>
          </a:xfrm>
        </p:spPr>
        <p:txBody>
          <a:bodyPr/>
          <a:lstStyle/>
          <a:p>
            <a:r>
              <a:rPr lang="fr-CH"/>
              <a:t>Schedule-month-edit</a:t>
            </a:r>
          </a:p>
        </p:txBody>
      </p:sp>
    </p:spTree>
    <p:extLst>
      <p:ext uri="{BB962C8B-B14F-4D97-AF65-F5344CB8AC3E}">
        <p14:creationId xmlns:p14="http://schemas.microsoft.com/office/powerpoint/2010/main" val="180998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8574588"/>
              </p:ext>
            </p:extLst>
          </p:nvPr>
        </p:nvGraphicFramePr>
        <p:xfrm>
          <a:off x="628655" y="985837"/>
          <a:ext cx="12183120" cy="65020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600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84163">
                <a:tc>
                  <a:txBody>
                    <a:bodyPr/>
                    <a:lstStyle/>
                    <a:p>
                      <a:endParaRPr lang="fr-CH" sz="12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01.03.17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02.03.17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03.03.17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04.03.17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05.03.17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06.03.17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07.03.17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08.03.17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09.03.17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06:00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7030A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07:00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7030A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08:00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7030A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09:00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7030A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10:00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7030A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11:00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7030A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C0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12:00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7030A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C0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13:00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7030A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C0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14:00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C0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15:00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C0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16:00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C0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17:00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C0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wdUpDiag">
                      <a:fgClr>
                        <a:srgbClr val="FFFF00"/>
                      </a:fgClr>
                      <a:bgClr>
                        <a:schemeClr val="bg1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18:00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19:00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20:00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21:00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8909">
                <a:tc>
                  <a:txBody>
                    <a:bodyPr/>
                    <a:lstStyle/>
                    <a:p>
                      <a:r>
                        <a:rPr lang="fr-CH" sz="1200">
                          <a:latin typeface="Roboto" charset="0"/>
                          <a:ea typeface="Roboto" charset="0"/>
                          <a:cs typeface="Roboto" charset="0"/>
                        </a:rPr>
                        <a:t>22:00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50" name="Group 49"/>
          <p:cNvGrpSpPr/>
          <p:nvPr/>
        </p:nvGrpSpPr>
        <p:grpSpPr>
          <a:xfrm>
            <a:off x="3159123" y="1407300"/>
            <a:ext cx="5260977" cy="4110104"/>
            <a:chOff x="3839379" y="2462147"/>
            <a:chExt cx="2256621" cy="2353504"/>
          </a:xfrm>
        </p:grpSpPr>
        <p:sp>
          <p:nvSpPr>
            <p:cNvPr id="51" name="Rounded Rectangle 50"/>
            <p:cNvSpPr/>
            <p:nvPr/>
          </p:nvSpPr>
          <p:spPr>
            <a:xfrm>
              <a:off x="3839379" y="2462147"/>
              <a:ext cx="2256621" cy="2353504"/>
            </a:xfrm>
            <a:prstGeom prst="roundRect">
              <a:avLst>
                <a:gd name="adj" fmla="val 1673"/>
              </a:avLst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171450" indent="-171450">
                <a:buFont typeface="Arial" charset="0"/>
                <a:buChar char="•"/>
              </a:pPr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pPr marL="171450" indent="-171450">
                <a:buFont typeface="Arial" charset="0"/>
                <a:buChar char="•"/>
              </a:pPr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pPr marL="171450" indent="-171450">
                <a:buFont typeface="Arial" charset="0"/>
                <a:buChar char="•"/>
              </a:pPr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endPara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3839379" y="2462148"/>
              <a:ext cx="2256621" cy="364983"/>
            </a:xfrm>
            <a:prstGeom prst="roundRect">
              <a:avLst>
                <a:gd name="adj" fmla="val 14356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fr-CH" b="1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Pizza Station</a:t>
              </a:r>
              <a:endParaRPr lang="fr-CH" sz="1400" b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pPr algn="ctr"/>
              <a:r>
                <a:rPr lang="fr-CH" sz="1200" i="1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Excelsior1</a:t>
              </a:r>
              <a:endParaRPr lang="fr-CH" sz="1400" i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3839379" y="2462147"/>
              <a:ext cx="2256621" cy="2353504"/>
            </a:xfrm>
            <a:prstGeom prst="roundRect">
              <a:avLst>
                <a:gd name="adj" fmla="val 127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</p:txBody>
        </p:sp>
      </p:grpSp>
      <p:graphicFrame>
        <p:nvGraphicFramePr>
          <p:cNvPr id="54" name="Table 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646488"/>
              </p:ext>
            </p:extLst>
          </p:nvPr>
        </p:nvGraphicFramePr>
        <p:xfrm>
          <a:off x="3243261" y="2512046"/>
          <a:ext cx="4922544" cy="1295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4339"/>
                <a:gridCol w="2998381"/>
                <a:gridCol w="669852"/>
                <a:gridCol w="839972"/>
              </a:tblGrid>
              <a:tr h="217772">
                <a:tc>
                  <a:txBody>
                    <a:bodyPr/>
                    <a:lstStyle/>
                    <a:p>
                      <a:pPr algn="ctr"/>
                      <a:endParaRPr lang="fr-CH" sz="1100" b="1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CH" sz="1100" b="1">
                          <a:latin typeface="Roboto" charset="0"/>
                          <a:ea typeface="Roboto" charset="0"/>
                          <a:cs typeface="Roboto" charset="0"/>
                        </a:rPr>
                        <a:t>Name</a:t>
                      </a:r>
                    </a:p>
                  </a:txBody>
                  <a:tcPr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 b="1">
                          <a:latin typeface="Roboto" charset="0"/>
                          <a:ea typeface="Roboto" charset="0"/>
                          <a:cs typeface="Roboto" charset="0"/>
                        </a:rPr>
                        <a:t>Start</a:t>
                      </a:r>
                    </a:p>
                  </a:txBody>
                  <a:tcPr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 b="1">
                          <a:latin typeface="Roboto" charset="0"/>
                          <a:ea typeface="Roboto" charset="0"/>
                          <a:cs typeface="Roboto" charset="0"/>
                        </a:rPr>
                        <a:t>Stop</a:t>
                      </a:r>
                    </a:p>
                  </a:txBody>
                  <a:tcPr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1572"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PESTO</a:t>
                      </a:r>
                      <a:r>
                        <a:rPr lang="fr-CH" sz="1100" baseline="0">
                          <a:latin typeface="Roboto" charset="0"/>
                          <a:ea typeface="Roboto" charset="0"/>
                          <a:cs typeface="Roboto" charset="0"/>
                        </a:rPr>
                        <a:t> Jimmy Jr.</a:t>
                      </a:r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07:00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CH" sz="1100">
                          <a:latin typeface="Roboto" charset="0"/>
                          <a:ea typeface="Roboto" charset="0"/>
                          <a:cs typeface="Roboto" charset="0"/>
                        </a:rPr>
                        <a:t>10:00</a:t>
                      </a: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sz="1100">
                          <a:solidFill>
                            <a:schemeClr val="bg1">
                              <a:lumMod val="65000"/>
                            </a:schemeClr>
                          </a:solidFill>
                          <a:latin typeface="Roboto" charset="0"/>
                          <a:ea typeface="Roboto" charset="0"/>
                          <a:cs typeface="Roboto" charset="0"/>
                        </a:rPr>
                        <a:t>SMITH </a:t>
                      </a:r>
                      <a:r>
                        <a:rPr lang="fr-CH" sz="1100" baseline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Roboto" charset="0"/>
                          <a:ea typeface="Roboto" charset="0"/>
                          <a:cs typeface="Roboto" charset="0"/>
                        </a:rPr>
                        <a:t>Jane....</a:t>
                      </a:r>
                      <a:endParaRPr lang="fr-CH" sz="1100">
                        <a:solidFill>
                          <a:schemeClr val="bg1">
                            <a:lumMod val="65000"/>
                          </a:schemeClr>
                        </a:solidFill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solidFill>
                          <a:schemeClr val="bg1">
                            <a:lumMod val="65000"/>
                          </a:schemeClr>
                        </a:solidFill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fr-CH" sz="11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pic>
        <p:nvPicPr>
          <p:cNvPr id="55" name="Picture 5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231" y="2776544"/>
            <a:ext cx="234443" cy="234443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5231" y="3063279"/>
            <a:ext cx="185962" cy="185962"/>
          </a:xfrm>
          <a:prstGeom prst="rect">
            <a:avLst/>
          </a:prstGeom>
        </p:spPr>
      </p:pic>
      <p:sp>
        <p:nvSpPr>
          <p:cNvPr id="64" name="Rounded Rectangle 63"/>
          <p:cNvSpPr/>
          <p:nvPr/>
        </p:nvSpPr>
        <p:spPr>
          <a:xfrm>
            <a:off x="3402772" y="4227567"/>
            <a:ext cx="4763033" cy="1047614"/>
          </a:xfrm>
          <a:prstGeom prst="roundRect">
            <a:avLst>
              <a:gd name="adj" fmla="val 356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r-CH" sz="1200">
                <a:solidFill>
                  <a:schemeClr val="tx1">
                    <a:lumMod val="85000"/>
                    <a:lumOff val="15000"/>
                  </a:schemeClr>
                </a:solidFill>
                <a:latin typeface="Roboto" charset="0"/>
                <a:ea typeface="Roboto" charset="0"/>
                <a:cs typeface="Roboto" charset="0"/>
              </a:rPr>
              <a:t>Notes...</a:t>
            </a:r>
          </a:p>
        </p:txBody>
      </p:sp>
      <p:sp>
        <p:nvSpPr>
          <p:cNvPr id="65" name="Rounded Rectangle 64">
            <a:hlinkClick r:id="rId5" action="ppaction://hlinksldjump"/>
          </p:cNvPr>
          <p:cNvSpPr/>
          <p:nvPr/>
        </p:nvSpPr>
        <p:spPr>
          <a:xfrm>
            <a:off x="6645349" y="3871771"/>
            <a:ext cx="1520456" cy="227146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105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Switch to day view</a:t>
            </a:r>
          </a:p>
        </p:txBody>
      </p:sp>
      <p:sp>
        <p:nvSpPr>
          <p:cNvPr id="66" name="Title 65"/>
          <p:cNvSpPr>
            <a:spLocks noGrp="1"/>
          </p:cNvSpPr>
          <p:nvPr>
            <p:ph type="title" idx="4294967295"/>
          </p:nvPr>
        </p:nvSpPr>
        <p:spPr>
          <a:xfrm>
            <a:off x="-2" y="-1094597"/>
            <a:ext cx="10515600" cy="1325563"/>
          </a:xfrm>
        </p:spPr>
        <p:txBody>
          <a:bodyPr/>
          <a:lstStyle/>
          <a:p>
            <a:r>
              <a:rPr lang="fr-CH"/>
              <a:t>Schedule-week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654057" y="2128836"/>
            <a:ext cx="193235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100">
                <a:latin typeface="Roboto" charset="0"/>
                <a:ea typeface="Roboto" charset="0"/>
                <a:cs typeface="Roboto" charset="0"/>
              </a:rPr>
              <a:t>Staff required: 2</a:t>
            </a:r>
          </a:p>
        </p:txBody>
      </p:sp>
    </p:spTree>
    <p:extLst>
      <p:ext uri="{BB962C8B-B14F-4D97-AF65-F5344CB8AC3E}">
        <p14:creationId xmlns:p14="http://schemas.microsoft.com/office/powerpoint/2010/main" val="43862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Rectangle 179"/>
          <p:cNvSpPr/>
          <p:nvPr/>
        </p:nvSpPr>
        <p:spPr>
          <a:xfrm>
            <a:off x="408586" y="23937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415679" y="239121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408587" y="16631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402492" y="1160258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9163" y="91942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91942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428249" y="91942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58843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9964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91672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91672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1629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16294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428249" y="116294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4064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4064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428249" y="14064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65000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65000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6500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428249" y="165000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18935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18935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28249" y="18935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13705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13705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428249" y="213705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839163" y="238058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8872784" y="238058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861576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428249" y="238058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2839163" y="262411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8872784" y="262411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861576" y="262411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428249" y="262411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839163" y="286764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850370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8872784" y="286764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86157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428249" y="286764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839162" y="311116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850369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8872783" y="311116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686157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428248" y="311116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839162" y="335469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8872783" y="335469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686157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428248" y="335469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2839162" y="359822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8872783" y="359822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686157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428248" y="359822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839162" y="384175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4850369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8872783" y="384175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86157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428248" y="384175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2" y="4085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9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3" y="40852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8" y="40852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2" y="4328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3" y="432880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8" y="432880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2" y="45723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3" y="45723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8" y="45723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2" y="48158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9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3" y="481585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8" y="481585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1" y="5059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2" y="505938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7" y="505938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1" y="53029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2" y="530290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7" y="530290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1" y="55464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8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2" y="554643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7" y="554643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1" y="5789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8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2" y="5789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7" y="5789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1" y="6033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2" y="603348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7" y="603348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1" y="62770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2" y="627701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7" y="627701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8" y="627747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9" y="919420"/>
            <a:ext cx="8044826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40504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Louise Belcher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05046" y="16606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Linda Belcher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0504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Tina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405046" y="2621418"/>
            <a:ext cx="2011207" cy="24621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Phillip Fron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40504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Gene Belcher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40504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Gayle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40504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Calvin Fischoeder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40504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40504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40504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40504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4" y="652054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5043" y="91672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6" y="4085275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ectangle 180"/>
          <p:cNvSpPr/>
          <p:nvPr/>
        </p:nvSpPr>
        <p:spPr>
          <a:xfrm>
            <a:off x="2851053" y="122835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2" name="Rectangle 181"/>
          <p:cNvSpPr/>
          <p:nvPr/>
        </p:nvSpPr>
        <p:spPr>
          <a:xfrm>
            <a:off x="2851054" y="1463312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928486" y="1709954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4850368" y="1957158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26886" y="2210593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6861574" y="2445766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8" name="Rectangle 187"/>
          <p:cNvSpPr/>
          <p:nvPr/>
        </p:nvSpPr>
        <p:spPr>
          <a:xfrm>
            <a:off x="6230679" y="2951806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419378" y="23814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3963958" y="3189244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2" name="Rectangle 191"/>
          <p:cNvSpPr/>
          <p:nvPr/>
        </p:nvSpPr>
        <p:spPr>
          <a:xfrm>
            <a:off x="5777105" y="3428231"/>
            <a:ext cx="3814820" cy="82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70" name="Rectangle 169"/>
          <p:cNvSpPr/>
          <p:nvPr/>
        </p:nvSpPr>
        <p:spPr>
          <a:xfrm>
            <a:off x="402492" y="919420"/>
            <a:ext cx="2025754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119365"/>
            <a:ext cx="185962" cy="185962"/>
          </a:xfrm>
          <a:prstGeom prst="rect">
            <a:avLst/>
          </a:prstGeom>
        </p:spPr>
      </p:pic>
      <p:pic>
        <p:nvPicPr>
          <p:cNvPr id="171" name="Picture 1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360059"/>
            <a:ext cx="185962" cy="185962"/>
          </a:xfrm>
          <a:prstGeom prst="rect">
            <a:avLst/>
          </a:prstGeom>
        </p:spPr>
      </p:pic>
      <p:pic>
        <p:nvPicPr>
          <p:cNvPr id="172" name="Picture 1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603586"/>
            <a:ext cx="185962" cy="185962"/>
          </a:xfrm>
          <a:prstGeom prst="rect">
            <a:avLst/>
          </a:prstGeom>
        </p:spPr>
      </p:pic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848525"/>
            <a:ext cx="185962" cy="185962"/>
          </a:xfrm>
          <a:prstGeom prst="rect">
            <a:avLst/>
          </a:prstGeom>
        </p:spPr>
      </p:pic>
      <p:pic>
        <p:nvPicPr>
          <p:cNvPr id="175" name="Picture 1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089219"/>
            <a:ext cx="185962" cy="185962"/>
          </a:xfrm>
          <a:prstGeom prst="rect">
            <a:avLst/>
          </a:prstGeom>
        </p:spPr>
      </p:pic>
      <p:pic>
        <p:nvPicPr>
          <p:cNvPr id="177" name="Picture 1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332746"/>
            <a:ext cx="185962" cy="185962"/>
          </a:xfrm>
          <a:prstGeom prst="rect">
            <a:avLst/>
          </a:prstGeom>
        </p:spPr>
      </p:pic>
      <p:pic>
        <p:nvPicPr>
          <p:cNvPr id="190" name="Picture 18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576888"/>
            <a:ext cx="185962" cy="185962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817582"/>
            <a:ext cx="185962" cy="185962"/>
          </a:xfrm>
          <a:prstGeom prst="rect">
            <a:avLst/>
          </a:prstGeom>
        </p:spPr>
      </p:pic>
      <p:pic>
        <p:nvPicPr>
          <p:cNvPr id="194" name="Picture 1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061109"/>
            <a:ext cx="185962" cy="185962"/>
          </a:xfrm>
          <a:prstGeom prst="rect">
            <a:avLst/>
          </a:prstGeom>
        </p:spPr>
      </p:pic>
      <p:pic>
        <p:nvPicPr>
          <p:cNvPr id="196" name="Picture 1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305008"/>
            <a:ext cx="185962" cy="185962"/>
          </a:xfrm>
          <a:prstGeom prst="rect">
            <a:avLst/>
          </a:prstGeom>
        </p:spPr>
      </p:pic>
      <p:pic>
        <p:nvPicPr>
          <p:cNvPr id="197" name="Picture 1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548535"/>
            <a:ext cx="185962" cy="185962"/>
          </a:xfrm>
          <a:prstGeom prst="rect">
            <a:avLst/>
          </a:prstGeom>
        </p:spPr>
      </p:pic>
      <p:pic>
        <p:nvPicPr>
          <p:cNvPr id="195" name="Picture 19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51" y="4187977"/>
            <a:ext cx="374904" cy="272684"/>
          </a:xfrm>
          <a:prstGeom prst="rect">
            <a:avLst/>
          </a:prstGeom>
        </p:spPr>
      </p:pic>
      <p:sp>
        <p:nvSpPr>
          <p:cNvPr id="198" name="Rectangle 197"/>
          <p:cNvSpPr/>
          <p:nvPr/>
        </p:nvSpPr>
        <p:spPr>
          <a:xfrm>
            <a:off x="2549355" y="3697844"/>
            <a:ext cx="6143806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9" name="Rectangle 198"/>
          <p:cNvSpPr/>
          <p:nvPr/>
        </p:nvSpPr>
        <p:spPr>
          <a:xfrm>
            <a:off x="7528099" y="3939144"/>
            <a:ext cx="1215519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0" name="Rectangle 199"/>
          <p:cNvSpPr/>
          <p:nvPr/>
        </p:nvSpPr>
        <p:spPr>
          <a:xfrm>
            <a:off x="2411250" y="2694484"/>
            <a:ext cx="8057100" cy="889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" name="TextBox 2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201" name="TextBox 200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202" name="TextBox 201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203" name="TextBox 202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idx="4294967295"/>
          </p:nvPr>
        </p:nvSpPr>
        <p:spPr>
          <a:xfrm>
            <a:off x="-47250" y="-1034181"/>
            <a:ext cx="10515600" cy="1100869"/>
          </a:xfrm>
        </p:spPr>
        <p:txBody>
          <a:bodyPr/>
          <a:lstStyle/>
          <a:p>
            <a:r>
              <a:rPr lang="fr-CH"/>
              <a:t>Schedule-day-blank</a:t>
            </a:r>
          </a:p>
        </p:txBody>
      </p:sp>
    </p:spTree>
    <p:extLst>
      <p:ext uri="{BB962C8B-B14F-4D97-AF65-F5344CB8AC3E}">
        <p14:creationId xmlns:p14="http://schemas.microsoft.com/office/powerpoint/2010/main" val="1850362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Rectangle 179"/>
          <p:cNvSpPr/>
          <p:nvPr/>
        </p:nvSpPr>
        <p:spPr>
          <a:xfrm>
            <a:off x="408586" y="23937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415679" y="239121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408587" y="166315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402492" y="1160258"/>
            <a:ext cx="10065858" cy="29381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5" name="Rectangle 4"/>
          <p:cNvSpPr/>
          <p:nvPr/>
        </p:nvSpPr>
        <p:spPr>
          <a:xfrm>
            <a:off x="2839163" y="919421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850370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872784" y="919420"/>
            <a:ext cx="1600292" cy="2435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861576" y="919420"/>
            <a:ext cx="2011207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59964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12:00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610853" y="916729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18:00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622058" y="916728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00:00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839163" y="116294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850370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72784" y="116294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86157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39163" y="14064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872784" y="14064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86157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4850370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839163" y="165000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872784" y="165000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861576" y="16500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839163" y="18935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850370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8872784" y="18935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86157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839163" y="213705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850370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8872784" y="213705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86157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839163" y="238058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8872784" y="238058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861576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850370" y="238058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2839163" y="262411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8872784" y="262411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6861576" y="262411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839163" y="286764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850370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8872784" y="286764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686157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428249" y="286764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839162" y="311116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850369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8872783" y="311116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686157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428248" y="311116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839162" y="335469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8872783" y="335469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686157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428248" y="335469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850369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2839162" y="3598224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8872783" y="3598223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686157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428248" y="359822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839162" y="384175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4850369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8872783" y="384175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686157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428248" y="384175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2839162" y="408527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0369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8872783" y="408527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6157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428248" y="40852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839162" y="432880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8872783" y="4328802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686157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2428248" y="4328802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850369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839162" y="457233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8872783" y="457233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686157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428248" y="45723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839162" y="48158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850369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72783" y="481585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86157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2428248" y="481585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839161" y="505938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8872782" y="505938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686157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428247" y="505938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4850368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2839161" y="5302909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8872782" y="5302908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86157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428247" y="530290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2839161" y="55464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850368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872782" y="554643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86157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2428247" y="554643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2839161" y="5789961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50368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8872782" y="5789960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686157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428247" y="578996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2839161" y="603348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8872782" y="6033487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86157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428247" y="6033487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4850368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2839161" y="627701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8" name="Rectangle 137"/>
          <p:cNvSpPr/>
          <p:nvPr/>
        </p:nvSpPr>
        <p:spPr>
          <a:xfrm>
            <a:off x="8872782" y="6277015"/>
            <a:ext cx="1600292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686157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2428247" y="627701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4850368" y="627747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8249" y="919420"/>
            <a:ext cx="8044826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405046" y="116294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Bob Belcher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405046" y="14064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Louise Belcher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405046" y="1660636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Linda Belcher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05046" y="18935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Tina Belcher</a:t>
            </a:r>
          </a:p>
        </p:txBody>
      </p:sp>
      <p:sp>
        <p:nvSpPr>
          <p:cNvPr id="150" name="Rectangle 149"/>
          <p:cNvSpPr/>
          <p:nvPr/>
        </p:nvSpPr>
        <p:spPr>
          <a:xfrm>
            <a:off x="405046" y="213705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Teddy Francisco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405046" y="2621418"/>
            <a:ext cx="2011207" cy="24621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Phillip Fron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405046" y="286764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Gene Belcher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405045" y="311116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Sr.</a:t>
            </a:r>
          </a:p>
        </p:txBody>
      </p:sp>
      <p:sp>
        <p:nvSpPr>
          <p:cNvPr id="155" name="Rectangle 154"/>
          <p:cNvSpPr/>
          <p:nvPr/>
        </p:nvSpPr>
        <p:spPr>
          <a:xfrm>
            <a:off x="405045" y="335469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Ollie and Andy Pesto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405045" y="3598223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Gayle</a:t>
            </a:r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405045" y="384175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Calvin Fischoeder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405045" y="408527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405045" y="432880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405045" y="457233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405045" y="481585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405044" y="505938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405044" y="530290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405044" y="554643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405044" y="5789960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405044" y="6033487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405044" y="6277015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405044" y="652054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405043" y="916728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2851053" y="1228352"/>
            <a:ext cx="6009841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2" name="Rectangle 181"/>
          <p:cNvSpPr/>
          <p:nvPr/>
        </p:nvSpPr>
        <p:spPr>
          <a:xfrm>
            <a:off x="2851054" y="1463312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3" name="Rectangle 182"/>
          <p:cNvSpPr/>
          <p:nvPr/>
        </p:nvSpPr>
        <p:spPr>
          <a:xfrm>
            <a:off x="3928486" y="1709954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4" name="Rectangle 183"/>
          <p:cNvSpPr/>
          <p:nvPr/>
        </p:nvSpPr>
        <p:spPr>
          <a:xfrm>
            <a:off x="4850368" y="1957158"/>
            <a:ext cx="4932407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5" name="Rectangle 184"/>
          <p:cNvSpPr/>
          <p:nvPr/>
        </p:nvSpPr>
        <p:spPr>
          <a:xfrm>
            <a:off x="2426886" y="2210593"/>
            <a:ext cx="804618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6" name="Rectangle 185"/>
          <p:cNvSpPr/>
          <p:nvPr/>
        </p:nvSpPr>
        <p:spPr>
          <a:xfrm>
            <a:off x="6861574" y="2445766"/>
            <a:ext cx="2847998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88" name="Rectangle 187"/>
          <p:cNvSpPr/>
          <p:nvPr/>
        </p:nvSpPr>
        <p:spPr>
          <a:xfrm>
            <a:off x="6230679" y="2951806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Rectangle 192"/>
          <p:cNvSpPr/>
          <p:nvPr/>
        </p:nvSpPr>
        <p:spPr>
          <a:xfrm>
            <a:off x="419378" y="2381422"/>
            <a:ext cx="2011207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H" sz="11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Jimmy Pesto Jr.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3963958" y="3189244"/>
            <a:ext cx="3814820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2" name="Rectangle 191"/>
          <p:cNvSpPr/>
          <p:nvPr/>
        </p:nvSpPr>
        <p:spPr>
          <a:xfrm>
            <a:off x="5777105" y="3428231"/>
            <a:ext cx="3814820" cy="826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119365"/>
            <a:ext cx="185962" cy="185962"/>
          </a:xfrm>
          <a:prstGeom prst="rect">
            <a:avLst/>
          </a:prstGeom>
        </p:spPr>
      </p:pic>
      <p:pic>
        <p:nvPicPr>
          <p:cNvPr id="171" name="Picture 1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360059"/>
            <a:ext cx="185962" cy="185962"/>
          </a:xfrm>
          <a:prstGeom prst="rect">
            <a:avLst/>
          </a:prstGeom>
        </p:spPr>
      </p:pic>
      <p:pic>
        <p:nvPicPr>
          <p:cNvPr id="172" name="Picture 1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603586"/>
            <a:ext cx="185962" cy="185962"/>
          </a:xfrm>
          <a:prstGeom prst="rect">
            <a:avLst/>
          </a:prstGeom>
        </p:spPr>
      </p:pic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4848525"/>
            <a:ext cx="185962" cy="185962"/>
          </a:xfrm>
          <a:prstGeom prst="rect">
            <a:avLst/>
          </a:prstGeom>
        </p:spPr>
      </p:pic>
      <p:pic>
        <p:nvPicPr>
          <p:cNvPr id="175" name="Picture 1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089219"/>
            <a:ext cx="185962" cy="185962"/>
          </a:xfrm>
          <a:prstGeom prst="rect">
            <a:avLst/>
          </a:prstGeom>
        </p:spPr>
      </p:pic>
      <p:pic>
        <p:nvPicPr>
          <p:cNvPr id="177" name="Picture 1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332746"/>
            <a:ext cx="185962" cy="185962"/>
          </a:xfrm>
          <a:prstGeom prst="rect">
            <a:avLst/>
          </a:prstGeom>
        </p:spPr>
      </p:pic>
      <p:pic>
        <p:nvPicPr>
          <p:cNvPr id="190" name="Picture 18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576888"/>
            <a:ext cx="185962" cy="185962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5817582"/>
            <a:ext cx="185962" cy="185962"/>
          </a:xfrm>
          <a:prstGeom prst="rect">
            <a:avLst/>
          </a:prstGeom>
        </p:spPr>
      </p:pic>
      <p:pic>
        <p:nvPicPr>
          <p:cNvPr id="194" name="Picture 1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061109"/>
            <a:ext cx="185962" cy="185962"/>
          </a:xfrm>
          <a:prstGeom prst="rect">
            <a:avLst/>
          </a:prstGeom>
        </p:spPr>
      </p:pic>
      <p:pic>
        <p:nvPicPr>
          <p:cNvPr id="196" name="Picture 1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305008"/>
            <a:ext cx="185962" cy="185962"/>
          </a:xfrm>
          <a:prstGeom prst="rect">
            <a:avLst/>
          </a:prstGeom>
        </p:spPr>
      </p:pic>
      <p:pic>
        <p:nvPicPr>
          <p:cNvPr id="197" name="Picture 1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79" y="6548535"/>
            <a:ext cx="185962" cy="185962"/>
          </a:xfrm>
          <a:prstGeom prst="rect">
            <a:avLst/>
          </a:prstGeom>
        </p:spPr>
      </p:pic>
      <p:pic>
        <p:nvPicPr>
          <p:cNvPr id="248" name="Picture 24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8128" y="3103610"/>
            <a:ext cx="258646" cy="258646"/>
          </a:xfrm>
          <a:prstGeom prst="rect">
            <a:avLst/>
          </a:prstGeom>
        </p:spPr>
      </p:pic>
      <p:sp>
        <p:nvSpPr>
          <p:cNvPr id="255" name="Rectangle 254"/>
          <p:cNvSpPr/>
          <p:nvPr/>
        </p:nvSpPr>
        <p:spPr>
          <a:xfrm>
            <a:off x="2411250" y="2694484"/>
            <a:ext cx="8057100" cy="889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6" name="Rectangle 255"/>
          <p:cNvSpPr/>
          <p:nvPr/>
        </p:nvSpPr>
        <p:spPr>
          <a:xfrm>
            <a:off x="2549355" y="3697844"/>
            <a:ext cx="6143806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7" name="Rectangle 256"/>
          <p:cNvSpPr/>
          <p:nvPr/>
        </p:nvSpPr>
        <p:spPr>
          <a:xfrm>
            <a:off x="7528099" y="3939144"/>
            <a:ext cx="1215519" cy="7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58" name="Rectangle 257"/>
          <p:cNvSpPr/>
          <p:nvPr/>
        </p:nvSpPr>
        <p:spPr>
          <a:xfrm>
            <a:off x="2428249" y="919420"/>
            <a:ext cx="410914" cy="24353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59" name="Rectangle 258"/>
          <p:cNvSpPr/>
          <p:nvPr/>
        </p:nvSpPr>
        <p:spPr>
          <a:xfrm>
            <a:off x="2428249" y="116294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60" name="Rectangle 259"/>
          <p:cNvSpPr/>
          <p:nvPr/>
        </p:nvSpPr>
        <p:spPr>
          <a:xfrm>
            <a:off x="2428249" y="140647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61" name="Rectangle 260"/>
          <p:cNvSpPr/>
          <p:nvPr/>
        </p:nvSpPr>
        <p:spPr>
          <a:xfrm>
            <a:off x="2428249" y="1650003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62" name="Rectangle 261"/>
          <p:cNvSpPr/>
          <p:nvPr/>
        </p:nvSpPr>
        <p:spPr>
          <a:xfrm>
            <a:off x="2428249" y="1893530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63" name="Rectangle 262"/>
          <p:cNvSpPr/>
          <p:nvPr/>
        </p:nvSpPr>
        <p:spPr>
          <a:xfrm>
            <a:off x="2428249" y="2137058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64" name="Rectangle 263"/>
          <p:cNvSpPr/>
          <p:nvPr/>
        </p:nvSpPr>
        <p:spPr>
          <a:xfrm>
            <a:off x="2428249" y="2380585"/>
            <a:ext cx="410914" cy="2435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11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sp>
        <p:nvSpPr>
          <p:cNvPr id="265" name="TextBox 264"/>
          <p:cNvSpPr txBox="1"/>
          <p:nvPr/>
        </p:nvSpPr>
        <p:spPr>
          <a:xfrm>
            <a:off x="2588439" y="916730"/>
            <a:ext cx="5014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000">
                <a:latin typeface="Roboto" charset="0"/>
                <a:ea typeface="Roboto" charset="0"/>
                <a:cs typeface="Roboto" charset="0"/>
              </a:rPr>
              <a:t>06:00</a:t>
            </a:r>
          </a:p>
        </p:txBody>
      </p:sp>
      <p:sp>
        <p:nvSpPr>
          <p:cNvPr id="170" name="Rectangle 169"/>
          <p:cNvSpPr/>
          <p:nvPr/>
        </p:nvSpPr>
        <p:spPr>
          <a:xfrm>
            <a:off x="402492" y="919420"/>
            <a:ext cx="2025754" cy="584465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 sz="80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-4726" y="4085275"/>
            <a:ext cx="121920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1330718" y="4205222"/>
            <a:ext cx="2273059" cy="2353504"/>
            <a:chOff x="12704259" y="4195031"/>
            <a:chExt cx="2273059" cy="2353504"/>
          </a:xfrm>
        </p:grpSpPr>
        <p:sp>
          <p:nvSpPr>
            <p:cNvPr id="245" name="Rounded Rectangle 244"/>
            <p:cNvSpPr/>
            <p:nvPr/>
          </p:nvSpPr>
          <p:spPr>
            <a:xfrm>
              <a:off x="12720697" y="4195031"/>
              <a:ext cx="2256621" cy="2353504"/>
            </a:xfrm>
            <a:prstGeom prst="roundRect">
              <a:avLst>
                <a:gd name="adj" fmla="val 4839"/>
              </a:avLst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Choose a role...</a:t>
              </a:r>
            </a:p>
            <a:p>
              <a:endParaRPr lang="fr-CH" sz="90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endParaRP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Pizza</a:t>
              </a: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Cutter</a:t>
              </a: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Caisse</a:t>
              </a: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Baker</a:t>
              </a:r>
            </a:p>
            <a:p>
              <a:pPr marL="360363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Security</a:t>
              </a:r>
            </a:p>
            <a:p>
              <a:pPr marL="360363" algn="r">
                <a:lnSpc>
                  <a:spcPct val="180000"/>
                </a:lnSpc>
              </a:pPr>
              <a:r>
                <a:rPr lang="fr-CH" sz="1100">
                  <a:solidFill>
                    <a:schemeClr val="tx1"/>
                  </a:solidFill>
                  <a:latin typeface="Roboto" charset="0"/>
                  <a:ea typeface="Roboto" charset="0"/>
                  <a:cs typeface="Roboto" charset="0"/>
                </a:rPr>
                <a:t>Create a new role type...</a:t>
              </a:r>
            </a:p>
          </p:txBody>
        </p:sp>
        <p:sp>
          <p:nvSpPr>
            <p:cNvPr id="247" name="Oval 246"/>
            <p:cNvSpPr/>
            <p:nvPr/>
          </p:nvSpPr>
          <p:spPr>
            <a:xfrm>
              <a:off x="12852794" y="4624974"/>
              <a:ext cx="227040" cy="22704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49" name="Oval 248"/>
            <p:cNvSpPr/>
            <p:nvPr/>
          </p:nvSpPr>
          <p:spPr>
            <a:xfrm>
              <a:off x="12852911" y="4925525"/>
              <a:ext cx="227040" cy="2270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50" name="Oval 249"/>
            <p:cNvSpPr/>
            <p:nvPr/>
          </p:nvSpPr>
          <p:spPr>
            <a:xfrm>
              <a:off x="12852794" y="5225328"/>
              <a:ext cx="227040" cy="2270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51" name="Oval 250"/>
            <p:cNvSpPr/>
            <p:nvPr/>
          </p:nvSpPr>
          <p:spPr>
            <a:xfrm>
              <a:off x="12848128" y="5548661"/>
              <a:ext cx="227040" cy="2270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252" name="Oval 251"/>
            <p:cNvSpPr/>
            <p:nvPr/>
          </p:nvSpPr>
          <p:spPr>
            <a:xfrm>
              <a:off x="12852794" y="5849430"/>
              <a:ext cx="227040" cy="2270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cxnSp>
          <p:nvCxnSpPr>
            <p:cNvPr id="253" name="Straight Connector 252"/>
            <p:cNvCxnSpPr/>
            <p:nvPr/>
          </p:nvCxnSpPr>
          <p:spPr>
            <a:xfrm>
              <a:off x="12704259" y="4546021"/>
              <a:ext cx="2273059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4836" y="4721457"/>
            <a:ext cx="374904" cy="272684"/>
          </a:xfrm>
          <a:prstGeom prst="rect">
            <a:avLst/>
          </a:prstGeom>
        </p:spPr>
      </p:pic>
      <p:sp>
        <p:nvSpPr>
          <p:cNvPr id="266" name="TextBox 265"/>
          <p:cNvSpPr txBox="1"/>
          <p:nvPr/>
        </p:nvSpPr>
        <p:spPr>
          <a:xfrm>
            <a:off x="6941264" y="318079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Unit:</a:t>
            </a:r>
          </a:p>
        </p:txBody>
      </p:sp>
      <p:sp>
        <p:nvSpPr>
          <p:cNvPr id="267" name="TextBox 266"/>
          <p:cNvSpPr txBox="1"/>
          <p:nvPr/>
        </p:nvSpPr>
        <p:spPr>
          <a:xfrm>
            <a:off x="7867177" y="312904"/>
            <a:ext cx="2291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Food Truck 1</a:t>
            </a:r>
          </a:p>
        </p:txBody>
      </p:sp>
      <p:sp>
        <p:nvSpPr>
          <p:cNvPr id="268" name="TextBox 267"/>
          <p:cNvSpPr txBox="1"/>
          <p:nvPr/>
        </p:nvSpPr>
        <p:spPr>
          <a:xfrm>
            <a:off x="1623442" y="328252"/>
            <a:ext cx="103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b="1">
                <a:latin typeface="Roboto" charset="0"/>
                <a:ea typeface="Roboto" charset="0"/>
                <a:cs typeface="Roboto" charset="0"/>
              </a:rPr>
              <a:t>Date:</a:t>
            </a:r>
          </a:p>
        </p:txBody>
      </p:sp>
      <p:sp>
        <p:nvSpPr>
          <p:cNvPr id="269" name="TextBox 268"/>
          <p:cNvSpPr txBox="1"/>
          <p:nvPr/>
        </p:nvSpPr>
        <p:spPr>
          <a:xfrm>
            <a:off x="2549355" y="337365"/>
            <a:ext cx="220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>
                <a:latin typeface="Roboto" charset="0"/>
                <a:ea typeface="Roboto" charset="0"/>
                <a:cs typeface="Roboto" charset="0"/>
              </a:rPr>
              <a:t>February 1st 1955</a:t>
            </a:r>
          </a:p>
        </p:txBody>
      </p:sp>
    </p:spTree>
    <p:extLst>
      <p:ext uri="{BB962C8B-B14F-4D97-AF65-F5344CB8AC3E}">
        <p14:creationId xmlns:p14="http://schemas.microsoft.com/office/powerpoint/2010/main" val="93404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8876</TotalTime>
  <Words>803</Words>
  <Application>Microsoft Macintosh PowerPoint</Application>
  <PresentationFormat>Widescreen</PresentationFormat>
  <Paragraphs>418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Roboto</vt:lpstr>
      <vt:lpstr>Arial</vt:lpstr>
      <vt:lpstr>Office Theme</vt:lpstr>
      <vt:lpstr>Log-in</vt:lpstr>
      <vt:lpstr>Dashboard</vt:lpstr>
      <vt:lpstr>Roster</vt:lpstr>
      <vt:lpstr>Roles &amp; Units</vt:lpstr>
      <vt:lpstr>Schedule-month</vt:lpstr>
      <vt:lpstr>Schedule-month-edit</vt:lpstr>
      <vt:lpstr>Schedule-week</vt:lpstr>
      <vt:lpstr>Schedule-day-blank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Hobden</dc:creator>
  <cp:lastModifiedBy>William Hobden</cp:lastModifiedBy>
  <cp:revision>54</cp:revision>
  <dcterms:created xsi:type="dcterms:W3CDTF">2017-07-12T11:42:41Z</dcterms:created>
  <dcterms:modified xsi:type="dcterms:W3CDTF">2017-07-18T15:39:34Z</dcterms:modified>
</cp:coreProperties>
</file>

<file path=docProps/thumbnail.jpeg>
</file>